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9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0.xml" ContentType="application/vnd.openxmlformats-officedocument.theme+xml"/>
  <Override PartName="/ppt/slideLayouts/slideLayout92.xml" ContentType="application/vnd.openxmlformats-officedocument.presentationml.slideLayout+xml"/>
  <Override PartName="/ppt/theme/theme11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6" r:id="rId4"/>
    <p:sldMasterId id="2147483688" r:id="rId5"/>
    <p:sldMasterId id="2147483701" r:id="rId6"/>
    <p:sldMasterId id="2147483714" r:id="rId7"/>
    <p:sldMasterId id="2147483727" r:id="rId8"/>
    <p:sldMasterId id="2147483768" r:id="rId9"/>
    <p:sldMasterId id="2147483730" r:id="rId10"/>
    <p:sldMasterId id="2147483739" r:id="rId11"/>
    <p:sldMasterId id="2147483758" r:id="rId12"/>
    <p:sldMasterId id="2147483799" r:id="rId13"/>
    <p:sldMasterId id="2147483834" r:id="rId14"/>
    <p:sldMasterId id="2147483851" r:id="rId15"/>
  </p:sldMasterIdLst>
  <p:notesMasterIdLst>
    <p:notesMasterId r:id="rId71"/>
  </p:notesMasterIdLst>
  <p:handoutMasterIdLst>
    <p:handoutMasterId r:id="rId72"/>
  </p:handoutMasterIdLst>
  <p:sldIdLst>
    <p:sldId id="1095" r:id="rId16"/>
    <p:sldId id="1094" r:id="rId17"/>
    <p:sldId id="1093" r:id="rId18"/>
    <p:sldId id="990" r:id="rId19"/>
    <p:sldId id="1085" r:id="rId20"/>
    <p:sldId id="1000" r:id="rId21"/>
    <p:sldId id="1097" r:id="rId22"/>
    <p:sldId id="1092" r:id="rId23"/>
    <p:sldId id="1002" r:id="rId24"/>
    <p:sldId id="1003" r:id="rId25"/>
    <p:sldId id="1106" r:id="rId26"/>
    <p:sldId id="1098" r:id="rId27"/>
    <p:sldId id="1107" r:id="rId28"/>
    <p:sldId id="1073" r:id="rId29"/>
    <p:sldId id="1038" r:id="rId30"/>
    <p:sldId id="1052" r:id="rId31"/>
    <p:sldId id="1113" r:id="rId32"/>
    <p:sldId id="1114" r:id="rId33"/>
    <p:sldId id="1108" r:id="rId34"/>
    <p:sldId id="1115" r:id="rId35"/>
    <p:sldId id="1078" r:id="rId36"/>
    <p:sldId id="1079" r:id="rId37"/>
    <p:sldId id="1116" r:id="rId38"/>
    <p:sldId id="1081" r:id="rId39"/>
    <p:sldId id="1109" r:id="rId40"/>
    <p:sldId id="1117" r:id="rId41"/>
    <p:sldId id="1118" r:id="rId42"/>
    <p:sldId id="1043" r:id="rId43"/>
    <p:sldId id="1122" r:id="rId44"/>
    <p:sldId id="1119" r:id="rId45"/>
    <p:sldId id="1039" r:id="rId46"/>
    <p:sldId id="1054" r:id="rId47"/>
    <p:sldId id="1110" r:id="rId48"/>
    <p:sldId id="1100" r:id="rId49"/>
    <p:sldId id="1055" r:id="rId50"/>
    <p:sldId id="1056" r:id="rId51"/>
    <p:sldId id="1057" r:id="rId52"/>
    <p:sldId id="1111" r:id="rId53"/>
    <p:sldId id="1101" r:id="rId54"/>
    <p:sldId id="1022" r:id="rId55"/>
    <p:sldId id="1102" r:id="rId56"/>
    <p:sldId id="1024" r:id="rId57"/>
    <p:sldId id="1026" r:id="rId58"/>
    <p:sldId id="1027" r:id="rId59"/>
    <p:sldId id="1103" r:id="rId60"/>
    <p:sldId id="1029" r:id="rId61"/>
    <p:sldId id="1030" r:id="rId62"/>
    <p:sldId id="1120" r:id="rId63"/>
    <p:sldId id="1121" r:id="rId64"/>
    <p:sldId id="1031" r:id="rId65"/>
    <p:sldId id="1123" r:id="rId66"/>
    <p:sldId id="1104" r:id="rId67"/>
    <p:sldId id="1033" r:id="rId68"/>
    <p:sldId id="1096" r:id="rId69"/>
    <p:sldId id="1112" r:id="rId7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77FDCC8-BAFB-4F6C-98EE-25D408501EEC}">
          <p14:sldIdLst>
            <p14:sldId id="1095"/>
            <p14:sldId id="1094"/>
            <p14:sldId id="1093"/>
            <p14:sldId id="990"/>
            <p14:sldId id="1085"/>
            <p14:sldId id="1000"/>
            <p14:sldId id="1097"/>
            <p14:sldId id="1092"/>
            <p14:sldId id="1002"/>
            <p14:sldId id="1003"/>
            <p14:sldId id="1106"/>
            <p14:sldId id="1098"/>
            <p14:sldId id="1107"/>
            <p14:sldId id="1073"/>
            <p14:sldId id="1038"/>
            <p14:sldId id="1052"/>
            <p14:sldId id="1113"/>
            <p14:sldId id="1114"/>
            <p14:sldId id="1108"/>
            <p14:sldId id="1115"/>
            <p14:sldId id="1078"/>
            <p14:sldId id="1079"/>
            <p14:sldId id="1116"/>
            <p14:sldId id="1081"/>
            <p14:sldId id="1109"/>
            <p14:sldId id="1117"/>
            <p14:sldId id="1118"/>
            <p14:sldId id="1043"/>
            <p14:sldId id="1122"/>
            <p14:sldId id="1119"/>
            <p14:sldId id="1039"/>
            <p14:sldId id="1054"/>
            <p14:sldId id="1110"/>
            <p14:sldId id="1100"/>
            <p14:sldId id="1055"/>
            <p14:sldId id="1056"/>
            <p14:sldId id="1057"/>
            <p14:sldId id="1111"/>
            <p14:sldId id="1101"/>
            <p14:sldId id="1022"/>
            <p14:sldId id="1102"/>
            <p14:sldId id="1024"/>
            <p14:sldId id="1026"/>
            <p14:sldId id="1027"/>
            <p14:sldId id="1103"/>
            <p14:sldId id="1029"/>
            <p14:sldId id="1030"/>
            <p14:sldId id="1120"/>
            <p14:sldId id="1121"/>
            <p14:sldId id="1031"/>
            <p14:sldId id="1123"/>
            <p14:sldId id="1104"/>
            <p14:sldId id="1033"/>
            <p14:sldId id="1096"/>
            <p14:sldId id="111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F845DD5-448C-B652-35C0-D4CD14DA08D3}" name="Espinosa, Deisy" initials="ED" userId="S::deisyespinosa@tupperware.com::b3d13ffb-5077-41ff-a7c1-b88ff687dd9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CFD6"/>
    <a:srgbClr val="DCF3F9"/>
    <a:srgbClr val="E36262"/>
    <a:srgbClr val="0097A2"/>
    <a:srgbClr val="F7ABED"/>
    <a:srgbClr val="ED43D5"/>
    <a:srgbClr val="FFBDF2"/>
    <a:srgbClr val="F5A6EA"/>
    <a:srgbClr val="336DFF"/>
    <a:srgbClr val="6EFA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352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16" Type="http://schemas.openxmlformats.org/officeDocument/2006/relationships/slide" Target="slides/slide1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openxmlformats.org/officeDocument/2006/relationships/slide" Target="slides/slide51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46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77" Type="http://schemas.microsoft.com/office/2018/10/relationships/authors" Target="author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6.xml"/><Relationship Id="rId72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71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29" Type="http://schemas.openxmlformats.org/officeDocument/2006/relationships/slide" Target="slides/slide1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2A5BABD-E906-8C8E-5A62-F8EADA4E40B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163E85-FFCF-639C-AAE9-997760DAFBE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1813E4-D048-7F4C-8769-3FCFA54CC16E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E51E79-F118-3B6B-BEA0-8A2E1B0897B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8F0205-0E80-F802-E1DA-1A1633DE19B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6A1CCC-191A-C740-80C7-B53FD19CE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4638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555535-B9C3-443B-A5C3-6B46D0B59994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3E2272-DFCF-453B-8EE2-DDAB5EC94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650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DDD55-C6F4-DD37-6B51-249D833709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C0B932-D5C6-B6C6-B239-8BE37AF3F0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77223-E3D0-71F4-44F4-8012BF363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F0FDAB-0334-A94A-8326-433FEC5EBF53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2C1A7-2755-804C-5AFC-FA049D73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4329A-EBE9-721B-36EE-51A0392E9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6B4043-D075-6146-B4D3-B769E3D08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02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921C8-5C07-4EB2-8361-51590A2C9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E9C83B-1863-0E98-17B4-DB4F69ADFF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218EE-732E-F79C-7A79-FC080A33CB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F0FDAB-0334-A94A-8326-433FEC5EBF53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C7A08-133E-EDEB-1479-C0C813485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59C24-E502-ED52-3886-F68F1DBC7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6B4043-D075-6146-B4D3-B769E3D08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45763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CC41CE-003B-4744-8B8F-0904414EEE5A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44E0-7292-4400-8A17-90398F189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3555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CC41CE-003B-4744-8B8F-0904414EEE5A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44E0-7292-4400-8A17-90398F189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22035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CC41CE-003B-4744-8B8F-0904414EEE5A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44E0-7292-4400-8A17-90398F189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81284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CC41CE-003B-4744-8B8F-0904414EEE5A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44E0-7292-4400-8A17-90398F189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323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FB2212-117B-CF00-DA09-65A6791BAE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319A00-EEB1-3EAE-9D58-4ACA3B6D85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7F09BB-CE08-5082-3796-CFD24F45AD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F0FDAB-0334-A94A-8326-433FEC5EBF53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90DB28-B56D-38B2-E4C8-37A7EA782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F8F4F3-DE75-BE94-4FDC-8CE3157B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6B4043-D075-6146-B4D3-B769E3D08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59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Header with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734314" y="1499292"/>
            <a:ext cx="10696429" cy="422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734314" y="2068251"/>
            <a:ext cx="10696430" cy="3574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34314" y="560689"/>
            <a:ext cx="10696430" cy="531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170831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DDD55-C6F4-DD37-6B51-249D833709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C0B932-D5C6-B6C6-B239-8BE37AF3F0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77223-E3D0-71F4-44F4-8012BF363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F0FDAB-0334-A94A-8326-433FEC5EBF53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2C1A7-2755-804C-5AFC-FA049D73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4329A-EBE9-721B-36EE-51A0392E9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6B4043-D075-6146-B4D3-B769E3D08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6002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9C991-B74E-3196-2B4B-4BFCAD30C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0521B-137A-4264-6CED-69293D4F6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B672D-EB1F-07DC-583A-5358A56471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F0FDAB-0334-A94A-8326-433FEC5EBF53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220BD-B93E-6EE0-FB2B-B692CC998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920DF-70CA-8709-6221-D6B37F06B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6B4043-D075-6146-B4D3-B769E3D08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457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B750A-2120-6667-3C65-A367AD5FC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F4DA0-2266-709B-0959-918652C2E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9E1C6-9806-9162-90E8-B8631CBA86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F0FDAB-0334-A94A-8326-433FEC5EBF53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C9D74-AF4B-8745-B229-4D185792D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4FACE-D388-E413-9F82-C636C441F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6B4043-D075-6146-B4D3-B769E3D08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02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C698C-0168-8EF9-D29A-45B6A7B1C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24D09-996E-1A6F-3BF2-E1CB783203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94E2FF-0E1E-C8EE-1688-5300126A3C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F3879-0DB4-23AE-8C58-2F83B77E5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F0FDAB-0334-A94A-8326-433FEC5EBF53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D9460C-3DDE-C552-C6C5-698FE6B97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0411C4-43A7-C7D4-FE22-9E6839D34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6B4043-D075-6146-B4D3-B769E3D08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0400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C5207-9152-A4F2-BFD4-51C8557E7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565F14-64EE-AA2E-4E4A-D8E936257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DC2402-F885-F3D5-A849-40E0E4F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FF0305-957C-5983-701B-3E5CBE8CFC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685B3A-D284-9B89-C8C7-61E63501C8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569A64-FD17-44DE-493E-CCAE5BE1A3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F0FDAB-0334-A94A-8326-433FEC5EBF53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57B617-15BF-AFF5-B118-8C1419FF2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7F280A-A413-FAB2-93F9-FAEBFB886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6B4043-D075-6146-B4D3-B769E3D08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2532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D0BDA-CB5B-71FF-8C42-E6254A0ED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940AB6-8D52-49E1-D61C-5961BA6941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F0FDAB-0334-A94A-8326-433FEC5EBF53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CB5E62-5585-DA26-45E1-438FDA20A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79EE2-0D74-1B4B-094C-BA8199D3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6B4043-D075-6146-B4D3-B769E3D08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287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97FA0E-0B5E-B4A5-89B3-A4D905E2A7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F0FDAB-0334-A94A-8326-433FEC5EBF53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42F30E-11A5-F443-D887-823DEF41C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38F212-3244-AE90-CC9A-5648DB107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6B4043-D075-6146-B4D3-B769E3D08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236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9C991-B74E-3196-2B4B-4BFCAD30C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0521B-137A-4264-6CED-69293D4F6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B672D-EB1F-07DC-583A-5358A56471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F0FDAB-0334-A94A-8326-433FEC5EBF53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220BD-B93E-6EE0-FB2B-B692CC998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920DF-70CA-8709-6221-D6B37F06B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6B4043-D075-6146-B4D3-B769E3D08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1518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9A2A-757D-64AB-F85B-00F11CE1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2444A-9E3D-1E94-E067-17B59EF39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C77499-52A5-D2CB-BCB3-E1E380EF71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DB9C06-0942-5491-569A-1DFDC23F7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F0FDAB-0334-A94A-8326-433FEC5EBF53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8D65EA-AB93-948A-B98A-5ABE4A42B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35D-A8D6-C9E7-C728-B4D18F115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6B4043-D075-6146-B4D3-B769E3D08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05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BADC7-0105-16FB-35A6-F2ABD4BF3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0AEA4B-9DEE-EE76-6F6F-98DC4494D0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E20285-2ECB-B9BD-DFF1-F73E1D99C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EBD365-530D-DB4B-9A25-05CA0CAB1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F0FDAB-0334-A94A-8326-433FEC5EBF53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7277E5-840B-6129-25F1-72D0E9441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5112CE-8831-3D92-E203-9F9D1D13E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6B4043-D075-6146-B4D3-B769E3D08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2146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921C8-5C07-4EB2-8361-51590A2C9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E9C83B-1863-0E98-17B4-DB4F69ADFF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218EE-732E-F79C-7A79-FC080A33CB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F0FDAB-0334-A94A-8326-433FEC5EBF53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C7A08-133E-EDEB-1479-C0C813485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59C24-E502-ED52-3886-F68F1DBC7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6B4043-D075-6146-B4D3-B769E3D08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7476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FB2212-117B-CF00-DA09-65A6791BAE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319A00-EEB1-3EAE-9D58-4ACA3B6D85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7F09BB-CE08-5082-3796-CFD24F45AD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F0FDAB-0334-A94A-8326-433FEC5EBF53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90DB28-B56D-38B2-E4C8-37A7EA782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F8F4F3-DE75-BE94-4FDC-8CE3157B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6B4043-D075-6146-B4D3-B769E3D08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2171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39604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DDD55-C6F4-DD37-6B51-249D833709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C0B932-D5C6-B6C6-B239-8BE37AF3F0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77223-E3D0-71F4-44F4-8012BF363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F0FDAB-0334-A94A-8326-433FEC5EBF53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2C1A7-2755-804C-5AFC-FA049D73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4329A-EBE9-721B-36EE-51A0392E9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6B4043-D075-6146-B4D3-B769E3D08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3421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9C991-B74E-3196-2B4B-4BFCAD30C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0521B-137A-4264-6CED-69293D4F6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B672D-EB1F-07DC-583A-5358A56471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F0FDAB-0334-A94A-8326-433FEC5EBF53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220BD-B93E-6EE0-FB2B-B692CC998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920DF-70CA-8709-6221-D6B37F06B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6B4043-D075-6146-B4D3-B769E3D08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4238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B750A-2120-6667-3C65-A367AD5FC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F4DA0-2266-709B-0959-918652C2E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9E1C6-9806-9162-90E8-B8631CBA86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F0FDAB-0334-A94A-8326-433FEC5EBF53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C9D74-AF4B-8745-B229-4D185792D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4FACE-D388-E413-9F82-C636C441F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6B4043-D075-6146-B4D3-B769E3D08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40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C698C-0168-8EF9-D29A-45B6A7B1C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24D09-996E-1A6F-3BF2-E1CB783203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94E2FF-0E1E-C8EE-1688-5300126A3C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F3879-0DB4-23AE-8C58-2F83B77E5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F0FDAB-0334-A94A-8326-433FEC5EBF53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D9460C-3DDE-C552-C6C5-698FE6B97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0411C4-43A7-C7D4-FE22-9E6839D34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6B4043-D075-6146-B4D3-B769E3D08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1827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C5207-9152-A4F2-BFD4-51C8557E7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565F14-64EE-AA2E-4E4A-D8E936257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DC2402-F885-F3D5-A849-40E0E4F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FF0305-957C-5983-701B-3E5CBE8CFC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685B3A-D284-9B89-C8C7-61E63501C8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569A64-FD17-44DE-493E-CCAE5BE1A3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F0FDAB-0334-A94A-8326-433FEC5EBF53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57B617-15BF-AFF5-B118-8C1419FF2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7F280A-A413-FAB2-93F9-FAEBFB886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6B4043-D075-6146-B4D3-B769E3D08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720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B750A-2120-6667-3C65-A367AD5FC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F4DA0-2266-709B-0959-918652C2E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9E1C6-9806-9162-90E8-B8631CBA86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F0FDAB-0334-A94A-8326-433FEC5EBF53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C9D74-AF4B-8745-B229-4D185792D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4FACE-D388-E413-9F82-C636C441F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6B4043-D075-6146-B4D3-B769E3D08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0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D0BDA-CB5B-71FF-8C42-E6254A0ED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940AB6-8D52-49E1-D61C-5961BA6941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F0FDAB-0334-A94A-8326-433FEC5EBF53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CB5E62-5585-DA26-45E1-438FDA20A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79EE2-0D74-1B4B-094C-BA8199D3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6B4043-D075-6146-B4D3-B769E3D08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042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97FA0E-0B5E-B4A5-89B3-A4D905E2A7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F0FDAB-0334-A94A-8326-433FEC5EBF53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42F30E-11A5-F443-D887-823DEF41C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38F212-3244-AE90-CC9A-5648DB107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6B4043-D075-6146-B4D3-B769E3D08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5169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9A2A-757D-64AB-F85B-00F11CE1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2444A-9E3D-1E94-E067-17B59EF39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C77499-52A5-D2CB-BCB3-E1E380EF71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DB9C06-0942-5491-569A-1DFDC23F7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F0FDAB-0334-A94A-8326-433FEC5EBF53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8D65EA-AB93-948A-B98A-5ABE4A42B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35D-A8D6-C9E7-C728-B4D18F115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6B4043-D075-6146-B4D3-B769E3D08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0230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BADC7-0105-16FB-35A6-F2ABD4BF3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0AEA4B-9DEE-EE76-6F6F-98DC4494D0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E20285-2ECB-B9BD-DFF1-F73E1D99C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EBD365-530D-DB4B-9A25-05CA0CAB1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F0FDAB-0334-A94A-8326-433FEC5EBF53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7277E5-840B-6129-25F1-72D0E9441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5112CE-8831-3D92-E203-9F9D1D13E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6B4043-D075-6146-B4D3-B769E3D08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7993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921C8-5C07-4EB2-8361-51590A2C9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E9C83B-1863-0E98-17B4-DB4F69ADFF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218EE-732E-F79C-7A79-FC080A33CB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F0FDAB-0334-A94A-8326-433FEC5EBF53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C7A08-133E-EDEB-1479-C0C813485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59C24-E502-ED52-3886-F68F1DBC7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6B4043-D075-6146-B4D3-B769E3D08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4197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FB2212-117B-CF00-DA09-65A6791BAE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319A00-EEB1-3EAE-9D58-4ACA3B6D85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7F09BB-CE08-5082-3796-CFD24F45AD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F0FDAB-0334-A94A-8326-433FEC5EBF53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90DB28-B56D-38B2-E4C8-37A7EA782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F8F4F3-DE75-BE94-4FDC-8CE3157B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6B4043-D075-6146-B4D3-B769E3D08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7927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90993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DDD55-C6F4-DD37-6B51-249D833709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C0B932-D5C6-B6C6-B239-8BE37AF3F0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77223-E3D0-71F4-44F4-8012BF363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F0FDAB-0334-A94A-8326-433FEC5EBF53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2C1A7-2755-804C-5AFC-FA049D73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4329A-EBE9-721B-36EE-51A0392E9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6B4043-D075-6146-B4D3-B769E3D08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8348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9C991-B74E-3196-2B4B-4BFCAD30C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0521B-137A-4264-6CED-69293D4F6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B672D-EB1F-07DC-583A-5358A56471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F0FDAB-0334-A94A-8326-433FEC5EBF53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220BD-B93E-6EE0-FB2B-B692CC998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920DF-70CA-8709-6221-D6B37F06B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6B4043-D075-6146-B4D3-B769E3D08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3617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B750A-2120-6667-3C65-A367AD5FC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F4DA0-2266-709B-0959-918652C2E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9E1C6-9806-9162-90E8-B8631CBA86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F0FDAB-0334-A94A-8326-433FEC5EBF53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C9D74-AF4B-8745-B229-4D185792D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4FACE-D388-E413-9F82-C636C441F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6B4043-D075-6146-B4D3-B769E3D08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97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C698C-0168-8EF9-D29A-45B6A7B1C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24D09-996E-1A6F-3BF2-E1CB783203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94E2FF-0E1E-C8EE-1688-5300126A3C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F3879-0DB4-23AE-8C58-2F83B77E5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F0FDAB-0334-A94A-8326-433FEC5EBF53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D9460C-3DDE-C552-C6C5-698FE6B97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0411C4-43A7-C7D4-FE22-9E6839D34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6B4043-D075-6146-B4D3-B769E3D08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602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C698C-0168-8EF9-D29A-45B6A7B1C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24D09-996E-1A6F-3BF2-E1CB783203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94E2FF-0E1E-C8EE-1688-5300126A3C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F3879-0DB4-23AE-8C58-2F83B77E5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F0FDAB-0334-A94A-8326-433FEC5EBF53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D9460C-3DDE-C552-C6C5-698FE6B97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0411C4-43A7-C7D4-FE22-9E6839D34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6B4043-D075-6146-B4D3-B769E3D08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793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C5207-9152-A4F2-BFD4-51C8557E7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565F14-64EE-AA2E-4E4A-D8E936257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DC2402-F885-F3D5-A849-40E0E4F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FF0305-957C-5983-701B-3E5CBE8CFC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685B3A-D284-9B89-C8C7-61E63501C8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569A64-FD17-44DE-493E-CCAE5BE1A3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F0FDAB-0334-A94A-8326-433FEC5EBF53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57B617-15BF-AFF5-B118-8C1419FF2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7F280A-A413-FAB2-93F9-FAEBFB886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6B4043-D075-6146-B4D3-B769E3D08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737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D0BDA-CB5B-71FF-8C42-E6254A0ED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940AB6-8D52-49E1-D61C-5961BA6941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F0FDAB-0334-A94A-8326-433FEC5EBF53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CB5E62-5585-DA26-45E1-438FDA20A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79EE2-0D74-1B4B-094C-BA8199D3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6B4043-D075-6146-B4D3-B769E3D08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2663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97FA0E-0B5E-B4A5-89B3-A4D905E2A7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F0FDAB-0334-A94A-8326-433FEC5EBF53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42F30E-11A5-F443-D887-823DEF41C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38F212-3244-AE90-CC9A-5648DB107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6B4043-D075-6146-B4D3-B769E3D08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187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9A2A-757D-64AB-F85B-00F11CE1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2444A-9E3D-1E94-E067-17B59EF39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C77499-52A5-D2CB-BCB3-E1E380EF71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DB9C06-0942-5491-569A-1DFDC23F7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F0FDAB-0334-A94A-8326-433FEC5EBF53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8D65EA-AB93-948A-B98A-5ABE4A42B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35D-A8D6-C9E7-C728-B4D18F115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6B4043-D075-6146-B4D3-B769E3D08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3622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BADC7-0105-16FB-35A6-F2ABD4BF3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0AEA4B-9DEE-EE76-6F6F-98DC4494D0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E20285-2ECB-B9BD-DFF1-F73E1D99C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EBD365-530D-DB4B-9A25-05CA0CAB1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F0FDAB-0334-A94A-8326-433FEC5EBF53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7277E5-840B-6129-25F1-72D0E9441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5112CE-8831-3D92-E203-9F9D1D13E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6B4043-D075-6146-B4D3-B769E3D08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8941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921C8-5C07-4EB2-8361-51590A2C9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E9C83B-1863-0E98-17B4-DB4F69ADFF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218EE-732E-F79C-7A79-FC080A33CB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F0FDAB-0334-A94A-8326-433FEC5EBF53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C7A08-133E-EDEB-1479-C0C813485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59C24-E502-ED52-3886-F68F1DBC7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6B4043-D075-6146-B4D3-B769E3D08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616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FB2212-117B-CF00-DA09-65A6791BAE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319A00-EEB1-3EAE-9D58-4ACA3B6D85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7F09BB-CE08-5082-3796-CFD24F45AD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F0FDAB-0334-A94A-8326-433FEC5EBF53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90DB28-B56D-38B2-E4C8-37A7EA782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F8F4F3-DE75-BE94-4FDC-8CE3157B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6B4043-D075-6146-B4D3-B769E3D08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7027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7703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54431-DDEC-4853-6A15-8C3B70534F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E90C25-2E36-3B28-A19B-32D794E6D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89568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C5207-9152-A4F2-BFD4-51C8557E7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565F14-64EE-AA2E-4E4A-D8E936257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DC2402-F885-F3D5-A849-40E0E4F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FF0305-957C-5983-701B-3E5CBE8CFC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685B3A-D284-9B89-C8C7-61E63501C8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569A64-FD17-44DE-493E-CCAE5BE1A3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F0FDAB-0334-A94A-8326-433FEC5EBF53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57B617-15BF-AFF5-B118-8C1419FF2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7F280A-A413-FAB2-93F9-FAEBFB886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6B4043-D075-6146-B4D3-B769E3D08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5845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55">
              <a:defRPr/>
            </a:pPr>
            <a:fld id="{6285C582-8C4F-40F0-A398-8FDFBAC10DF1}" type="datetimeFigureOut">
              <a:rPr lang="en-US" smtClean="0">
                <a:solidFill>
                  <a:prstClr val="black"/>
                </a:solidFill>
              </a:rPr>
              <a:pPr defTabSz="914355">
                <a:defRPr/>
              </a:pPr>
              <a:t>12/9/2023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55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55">
              <a:defRPr/>
            </a:pPr>
            <a:fld id="{D704F4B1-0846-4905-8D2C-F6CF19AEB64F}" type="slidenum">
              <a:rPr lang="en-US" smtClean="0">
                <a:solidFill>
                  <a:prstClr val="black"/>
                </a:solidFill>
              </a:rPr>
              <a:pPr defTabSz="914355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5076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55">
              <a:defRPr/>
            </a:pPr>
            <a:fld id="{6285C582-8C4F-40F0-A398-8FDFBAC10DF1}" type="datetimeFigureOut">
              <a:rPr lang="en-US" smtClean="0">
                <a:solidFill>
                  <a:prstClr val="black"/>
                </a:solidFill>
              </a:rPr>
              <a:pPr defTabSz="914355">
                <a:defRPr/>
              </a:pPr>
              <a:t>12/9/2023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55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55">
              <a:defRPr/>
            </a:pPr>
            <a:fld id="{D704F4B1-0846-4905-8D2C-F6CF19AEB64F}" type="slidenum">
              <a:rPr lang="en-US" smtClean="0">
                <a:solidFill>
                  <a:prstClr val="black"/>
                </a:solidFill>
              </a:rPr>
              <a:pPr defTabSz="914355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9334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55">
              <a:defRPr/>
            </a:pPr>
            <a:fld id="{6285C582-8C4F-40F0-A398-8FDFBAC10DF1}" type="datetimeFigureOut">
              <a:rPr lang="en-US" smtClean="0">
                <a:solidFill>
                  <a:prstClr val="black"/>
                </a:solidFill>
              </a:rPr>
              <a:pPr defTabSz="914355">
                <a:defRPr/>
              </a:pPr>
              <a:t>12/9/2023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55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55">
              <a:defRPr/>
            </a:pPr>
            <a:fld id="{D704F4B1-0846-4905-8D2C-F6CF19AEB64F}" type="slidenum">
              <a:rPr lang="en-US" smtClean="0">
                <a:solidFill>
                  <a:prstClr val="black"/>
                </a:solidFill>
              </a:rPr>
              <a:pPr defTabSz="914355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1865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55">
              <a:defRPr/>
            </a:pPr>
            <a:fld id="{6285C582-8C4F-40F0-A398-8FDFBAC10DF1}" type="datetimeFigureOut">
              <a:rPr lang="en-US" smtClean="0">
                <a:solidFill>
                  <a:prstClr val="black"/>
                </a:solidFill>
              </a:rPr>
              <a:pPr defTabSz="914355">
                <a:defRPr/>
              </a:pPr>
              <a:t>12/9/2023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55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55">
              <a:defRPr/>
            </a:pPr>
            <a:fld id="{D704F4B1-0846-4905-8D2C-F6CF19AEB64F}" type="slidenum">
              <a:rPr lang="en-US" smtClean="0">
                <a:solidFill>
                  <a:prstClr val="black"/>
                </a:solidFill>
              </a:rPr>
              <a:pPr defTabSz="914355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8609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55">
              <a:defRPr/>
            </a:pPr>
            <a:fld id="{6285C582-8C4F-40F0-A398-8FDFBAC10DF1}" type="datetimeFigureOut">
              <a:rPr lang="en-US" smtClean="0">
                <a:solidFill>
                  <a:prstClr val="black"/>
                </a:solidFill>
              </a:rPr>
              <a:pPr defTabSz="914355">
                <a:defRPr/>
              </a:pPr>
              <a:t>12/9/2023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55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55">
              <a:defRPr/>
            </a:pPr>
            <a:fld id="{D704F4B1-0846-4905-8D2C-F6CF19AEB64F}" type="slidenum">
              <a:rPr lang="en-US" smtClean="0">
                <a:solidFill>
                  <a:prstClr val="black"/>
                </a:solidFill>
              </a:rPr>
              <a:pPr defTabSz="914355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3298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55">
              <a:defRPr/>
            </a:pPr>
            <a:fld id="{6285C582-8C4F-40F0-A398-8FDFBAC10DF1}" type="datetimeFigureOut">
              <a:rPr lang="en-US" smtClean="0">
                <a:solidFill>
                  <a:prstClr val="black"/>
                </a:solidFill>
              </a:rPr>
              <a:pPr defTabSz="914355">
                <a:defRPr/>
              </a:pPr>
              <a:t>12/9/2023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55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55">
              <a:defRPr/>
            </a:pPr>
            <a:fld id="{D704F4B1-0846-4905-8D2C-F6CF19AEB64F}" type="slidenum">
              <a:rPr lang="en-US" smtClean="0">
                <a:solidFill>
                  <a:prstClr val="black"/>
                </a:solidFill>
              </a:rPr>
              <a:pPr defTabSz="914355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8117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55">
              <a:defRPr/>
            </a:pPr>
            <a:fld id="{6285C582-8C4F-40F0-A398-8FDFBAC10DF1}" type="datetimeFigureOut">
              <a:rPr lang="en-US" smtClean="0">
                <a:solidFill>
                  <a:prstClr val="black"/>
                </a:solidFill>
              </a:rPr>
              <a:pPr defTabSz="914355">
                <a:defRPr/>
              </a:pPr>
              <a:t>12/9/2023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55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55">
              <a:defRPr/>
            </a:pPr>
            <a:fld id="{D704F4B1-0846-4905-8D2C-F6CF19AEB64F}" type="slidenum">
              <a:rPr lang="en-US" smtClean="0">
                <a:solidFill>
                  <a:prstClr val="black"/>
                </a:solidFill>
              </a:rPr>
              <a:pPr defTabSz="914355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7712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55">
              <a:defRPr/>
            </a:pPr>
            <a:fld id="{6285C582-8C4F-40F0-A398-8FDFBAC10DF1}" type="datetimeFigureOut">
              <a:rPr lang="en-US" smtClean="0">
                <a:solidFill>
                  <a:prstClr val="black"/>
                </a:solidFill>
              </a:rPr>
              <a:pPr defTabSz="914355">
                <a:defRPr/>
              </a:pPr>
              <a:t>12/9/2023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55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55">
              <a:defRPr/>
            </a:pPr>
            <a:fld id="{D704F4B1-0846-4905-8D2C-F6CF19AEB64F}" type="slidenum">
              <a:rPr lang="en-US" smtClean="0">
                <a:solidFill>
                  <a:prstClr val="black"/>
                </a:solidFill>
              </a:rPr>
              <a:pPr defTabSz="914355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719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3" indent="0">
              <a:buNone/>
              <a:defRPr sz="2000"/>
            </a:lvl7pPr>
            <a:lvl8pPr marL="3200240" indent="0">
              <a:buNone/>
              <a:defRPr sz="2000"/>
            </a:lvl8pPr>
            <a:lvl9pPr marL="365741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55">
              <a:defRPr/>
            </a:pPr>
            <a:fld id="{6285C582-8C4F-40F0-A398-8FDFBAC10DF1}" type="datetimeFigureOut">
              <a:rPr lang="en-US" smtClean="0">
                <a:solidFill>
                  <a:prstClr val="black"/>
                </a:solidFill>
              </a:rPr>
              <a:pPr defTabSz="914355">
                <a:defRPr/>
              </a:pPr>
              <a:t>12/9/2023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55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55">
              <a:defRPr/>
            </a:pPr>
            <a:fld id="{D704F4B1-0846-4905-8D2C-F6CF19AEB64F}" type="slidenum">
              <a:rPr lang="en-US" smtClean="0">
                <a:solidFill>
                  <a:prstClr val="black"/>
                </a:solidFill>
              </a:rPr>
              <a:pPr defTabSz="914355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809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55">
              <a:defRPr/>
            </a:pPr>
            <a:fld id="{6285C582-8C4F-40F0-A398-8FDFBAC10DF1}" type="datetimeFigureOut">
              <a:rPr lang="en-US" smtClean="0">
                <a:solidFill>
                  <a:prstClr val="black"/>
                </a:solidFill>
              </a:rPr>
              <a:pPr defTabSz="914355">
                <a:defRPr/>
              </a:pPr>
              <a:t>12/9/2023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55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55">
              <a:defRPr/>
            </a:pPr>
            <a:fld id="{D704F4B1-0846-4905-8D2C-F6CF19AEB64F}" type="slidenum">
              <a:rPr lang="en-US" smtClean="0">
                <a:solidFill>
                  <a:prstClr val="black"/>
                </a:solidFill>
              </a:rPr>
              <a:pPr defTabSz="914355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13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D0BDA-CB5B-71FF-8C42-E6254A0ED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940AB6-8D52-49E1-D61C-5961BA6941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F0FDAB-0334-A94A-8326-433FEC5EBF53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CB5E62-5585-DA26-45E1-438FDA20A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79EE2-0D74-1B4B-094C-BA8199D3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6B4043-D075-6146-B4D3-B769E3D08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1294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55">
              <a:defRPr/>
            </a:pPr>
            <a:fld id="{6285C582-8C4F-40F0-A398-8FDFBAC10DF1}" type="datetimeFigureOut">
              <a:rPr lang="en-US" smtClean="0">
                <a:solidFill>
                  <a:prstClr val="black"/>
                </a:solidFill>
              </a:rPr>
              <a:pPr defTabSz="914355">
                <a:defRPr/>
              </a:pPr>
              <a:t>12/9/2023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55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55">
              <a:defRPr/>
            </a:pPr>
            <a:fld id="{D704F4B1-0846-4905-8D2C-F6CF19AEB64F}" type="slidenum">
              <a:rPr lang="en-US" smtClean="0">
                <a:solidFill>
                  <a:prstClr val="black"/>
                </a:solidFill>
              </a:rPr>
              <a:pPr defTabSz="914355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5581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hasCustomPrompt="1"/>
          </p:nvPr>
        </p:nvSpPr>
        <p:spPr>
          <a:xfrm>
            <a:off x="5715000" y="2894967"/>
            <a:ext cx="3520440" cy="508635"/>
          </a:xfrm>
          <a:prstGeom prst="rect">
            <a:avLst/>
          </a:prstGeom>
        </p:spPr>
        <p:txBody>
          <a:bodyPr/>
          <a:lstStyle>
            <a:lvl1pPr>
              <a:defRPr sz="3200" b="0" i="0">
                <a:solidFill>
                  <a:schemeClr val="tx1"/>
                </a:solidFill>
                <a:latin typeface="+mn-lt"/>
                <a:ea typeface="TupperPRO" charset="0"/>
                <a:cs typeface="TupperPRO" charset="0"/>
              </a:defRPr>
            </a:lvl1pPr>
          </a:lstStyle>
          <a:p>
            <a:r>
              <a:rPr lang="fr-FR" err="1"/>
              <a:t>Title</a:t>
            </a:r>
            <a:endParaRPr lang="fr-FR"/>
          </a:p>
        </p:txBody>
      </p:sp>
      <p:sp>
        <p:nvSpPr>
          <p:cNvPr id="5" name="Espace réservé du texte 5"/>
          <p:cNvSpPr>
            <a:spLocks noGrp="1"/>
          </p:cNvSpPr>
          <p:nvPr>
            <p:ph type="body" sz="quarter" idx="10" hasCustomPrompt="1"/>
          </p:nvPr>
        </p:nvSpPr>
        <p:spPr>
          <a:xfrm>
            <a:off x="5715000" y="3566478"/>
            <a:ext cx="3494722" cy="4467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+mn-lt"/>
                <a:ea typeface="TupperPRO Light" charset="0"/>
                <a:cs typeface="TupperPRO Light" charset="0"/>
              </a:defRPr>
            </a:lvl1pPr>
            <a:lvl2pPr marL="457154" indent="0">
              <a:buNone/>
              <a:defRPr sz="2400"/>
            </a:lvl2pPr>
            <a:lvl3pPr marL="914310" indent="0">
              <a:buNone/>
              <a:defRPr sz="2400"/>
            </a:lvl3pPr>
            <a:lvl4pPr marL="1371464" indent="0">
              <a:buNone/>
              <a:defRPr sz="2400"/>
            </a:lvl4pPr>
            <a:lvl5pPr marL="1828618" indent="0">
              <a:buNone/>
              <a:defRPr sz="2400"/>
            </a:lvl5pPr>
          </a:lstStyle>
          <a:p>
            <a:pPr lvl="0"/>
            <a:r>
              <a:rPr lang="fr-FR" err="1"/>
              <a:t>Subtitle</a:t>
            </a:r>
            <a:endParaRPr lang="fr-FR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0E5CD8E-29F1-464F-960E-6CBDC289280A}"/>
              </a:ext>
            </a:extLst>
          </p:cNvPr>
          <p:cNvGrpSpPr/>
          <p:nvPr userDrawn="1"/>
        </p:nvGrpSpPr>
        <p:grpSpPr>
          <a:xfrm>
            <a:off x="5235583" y="2438360"/>
            <a:ext cx="101264" cy="2126146"/>
            <a:chOff x="10425514" y="5375636"/>
            <a:chExt cx="0" cy="266119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1F0BDAF-F250-D24C-83D3-08A256B164E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5375636"/>
              <a:ext cx="0" cy="231414"/>
            </a:xfrm>
            <a:prstGeom prst="line">
              <a:avLst/>
            </a:prstGeom>
            <a:ln w="28575">
              <a:solidFill>
                <a:srgbClr val="0099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998A5D5-9EFB-3B4E-9C27-FF16DB5C64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5596525"/>
              <a:ext cx="0" cy="231414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CDB3643-80A4-C14C-B0FA-80519243E1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5817414"/>
              <a:ext cx="0" cy="231414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428F470-818B-F54E-A151-2D87D7CFAB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6038303"/>
              <a:ext cx="0" cy="23141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13606FE-3EC6-E945-943D-6A05C7CE224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6259192"/>
              <a:ext cx="0" cy="2314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AE42867-3DB2-3748-B0FD-2A3E865317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6480081"/>
              <a:ext cx="0" cy="231414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12A2370-A66C-CB43-89DD-79201C8D46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6700970"/>
              <a:ext cx="0" cy="231414"/>
            </a:xfrm>
            <a:prstGeom prst="line">
              <a:avLst/>
            </a:prstGeom>
            <a:ln w="28575">
              <a:solidFill>
                <a:srgbClr val="E108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141F2D9-7616-CB49-A62C-4C2BC992238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6921859"/>
              <a:ext cx="0" cy="231414"/>
            </a:xfrm>
            <a:prstGeom prst="line">
              <a:avLst/>
            </a:prstGeom>
            <a:ln w="28575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7A3604B-0CCC-4C4D-ACBF-89F49184B2B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7142748"/>
              <a:ext cx="0" cy="231414"/>
            </a:xfrm>
            <a:prstGeom prst="line">
              <a:avLst/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D323373-09A1-8B4D-BB67-4793582BB20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7363637"/>
              <a:ext cx="0" cy="231414"/>
            </a:xfrm>
            <a:prstGeom prst="line">
              <a:avLst/>
            </a:prstGeom>
            <a:ln w="28575">
              <a:solidFill>
                <a:srgbClr val="D6499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A13A058-E0B7-4A4B-BACA-9003675247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7584526"/>
              <a:ext cx="0" cy="231414"/>
            </a:xfrm>
            <a:prstGeom prst="line">
              <a:avLst/>
            </a:prstGeom>
            <a:ln w="28575">
              <a:solidFill>
                <a:srgbClr val="AE020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A39BF65-7A62-8740-9A05-F5325312381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7805420"/>
              <a:ext cx="0" cy="231414"/>
            </a:xfrm>
            <a:prstGeom prst="line">
              <a:avLst/>
            </a:prstGeom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4">
            <a:extLst>
              <a:ext uri="{FF2B5EF4-FFF2-40B4-BE49-F238E27FC236}">
                <a16:creationId xmlns:a16="http://schemas.microsoft.com/office/drawing/2014/main" id="{39964ADB-9336-A74C-A5BF-D9E4B0AECA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736" y="3271715"/>
            <a:ext cx="4323532" cy="45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141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429709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Header with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734314" y="1499292"/>
            <a:ext cx="10696429" cy="422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734314" y="2068251"/>
            <a:ext cx="10696430" cy="3574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34314" y="560689"/>
            <a:ext cx="10696430" cy="531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2316661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Header with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734314" y="1216479"/>
            <a:ext cx="10696430" cy="44257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Text</a:t>
            </a:r>
          </a:p>
          <a:p>
            <a:pPr lvl="0"/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34314" y="560689"/>
            <a:ext cx="10696430" cy="531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355455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Header with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sz="quarter" idx="10"/>
          </p:nvPr>
        </p:nvSpPr>
        <p:spPr>
          <a:xfrm>
            <a:off x="731568" y="1488440"/>
            <a:ext cx="10666517" cy="440436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34314" y="560689"/>
            <a:ext cx="10663771" cy="531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1084674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sz="quarter" idx="10"/>
          </p:nvPr>
        </p:nvSpPr>
        <p:spPr>
          <a:xfrm>
            <a:off x="5098230" y="1559665"/>
            <a:ext cx="6208409" cy="3591456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098230" y="5317836"/>
            <a:ext cx="6208409" cy="331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 baseline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Legend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47078" y="1559665"/>
            <a:ext cx="4257955" cy="35914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 baseline="0">
                <a:latin typeface="+mn-lt"/>
                <a:ea typeface="TupperPRO" charset="0"/>
                <a:cs typeface="TupperPRO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734314" y="560689"/>
            <a:ext cx="10572325" cy="531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9817273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sz="quarter" idx="10"/>
          </p:nvPr>
        </p:nvSpPr>
        <p:spPr>
          <a:xfrm>
            <a:off x="734314" y="1961519"/>
            <a:ext cx="5252278" cy="3034051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773357" y="5392952"/>
            <a:ext cx="5213234" cy="384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 baseline="0">
                <a:latin typeface="+mn-lt"/>
                <a:ea typeface="TupperPRO Light" charset="0"/>
                <a:cs typeface="TupperPRO Light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Legend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34314" y="560689"/>
            <a:ext cx="9265950" cy="531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Espace réservé pour une image  2"/>
          <p:cNvSpPr>
            <a:spLocks noGrp="1"/>
          </p:cNvSpPr>
          <p:nvPr>
            <p:ph type="pic" sz="quarter" idx="14"/>
          </p:nvPr>
        </p:nvSpPr>
        <p:spPr>
          <a:xfrm>
            <a:off x="6123613" y="1952465"/>
            <a:ext cx="5233648" cy="3034051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123613" y="5389310"/>
            <a:ext cx="5233648" cy="384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 baseline="0">
                <a:latin typeface="+mn-lt"/>
                <a:ea typeface="TupperPRO Light" charset="0"/>
                <a:cs typeface="TupperPRO Light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Legend</a:t>
            </a:r>
          </a:p>
        </p:txBody>
      </p:sp>
    </p:spTree>
    <p:extLst>
      <p:ext uri="{BB962C8B-B14F-4D97-AF65-F5344CB8AC3E}">
        <p14:creationId xmlns:p14="http://schemas.microsoft.com/office/powerpoint/2010/main" val="23300623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/>
          <p:cNvSpPr>
            <a:spLocks noGrp="1"/>
          </p:cNvSpPr>
          <p:nvPr>
            <p:ph type="body" sz="quarter" idx="10" hasCustomPrompt="1"/>
          </p:nvPr>
        </p:nvSpPr>
        <p:spPr>
          <a:xfrm>
            <a:off x="739712" y="1803382"/>
            <a:ext cx="10731856" cy="5895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baseline="0">
                <a:latin typeface="+mn-lt"/>
                <a:ea typeface="TupperPRO" charset="0"/>
                <a:cs typeface="TupperPRO" charset="0"/>
              </a:defRPr>
            </a:lvl1pPr>
          </a:lstStyle>
          <a:p>
            <a:pPr lvl="0"/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title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11" name="Espace réservé du texte 9"/>
          <p:cNvSpPr>
            <a:spLocks noGrp="1"/>
          </p:cNvSpPr>
          <p:nvPr>
            <p:ph type="body" sz="quarter" idx="11" hasCustomPrompt="1"/>
          </p:nvPr>
        </p:nvSpPr>
        <p:spPr>
          <a:xfrm>
            <a:off x="734314" y="2666983"/>
            <a:ext cx="3804920" cy="467677"/>
          </a:xfrm>
          <a:prstGeom prst="rect">
            <a:avLst/>
          </a:prstGeom>
        </p:spPr>
        <p:txBody>
          <a:bodyPr/>
          <a:lstStyle>
            <a:lvl1pPr marL="457177" indent="-457177">
              <a:buFont typeface="Arial" charset="0"/>
              <a:buChar char="•"/>
              <a:defRPr sz="2400" b="0" i="0" baseline="0">
                <a:latin typeface="+mn-lt"/>
                <a:ea typeface="TupperPRO Light" charset="0"/>
                <a:cs typeface="TupperPRO Light" charset="0"/>
              </a:defRPr>
            </a:lvl1pPr>
          </a:lstStyle>
          <a:p>
            <a:pPr lvl="0"/>
            <a:r>
              <a:rPr lang="fr-FR" err="1"/>
              <a:t>text</a:t>
            </a:r>
            <a:endParaRPr lang="fr-FR"/>
          </a:p>
        </p:txBody>
      </p:sp>
      <p:sp>
        <p:nvSpPr>
          <p:cNvPr id="14" name="Espace réservé du texte 9"/>
          <p:cNvSpPr>
            <a:spLocks noGrp="1"/>
          </p:cNvSpPr>
          <p:nvPr>
            <p:ph type="body" sz="quarter" idx="16" hasCustomPrompt="1"/>
          </p:nvPr>
        </p:nvSpPr>
        <p:spPr>
          <a:xfrm>
            <a:off x="734314" y="3296903"/>
            <a:ext cx="3804920" cy="467677"/>
          </a:xfrm>
          <a:prstGeom prst="rect">
            <a:avLst/>
          </a:prstGeom>
        </p:spPr>
        <p:txBody>
          <a:bodyPr/>
          <a:lstStyle>
            <a:lvl1pPr marL="457177" indent="-457177">
              <a:buFont typeface="Arial" charset="0"/>
              <a:buChar char="•"/>
              <a:defRPr sz="2400" b="0" i="0" baseline="0">
                <a:latin typeface="+mn-lt"/>
                <a:ea typeface="TupperPRO Light" charset="0"/>
                <a:cs typeface="TupperPRO Light" charset="0"/>
              </a:defRPr>
            </a:lvl1pPr>
          </a:lstStyle>
          <a:p>
            <a:pPr lvl="0"/>
            <a:r>
              <a:rPr lang="fr-FR" err="1"/>
              <a:t>text</a:t>
            </a:r>
            <a:endParaRPr lang="fr-FR"/>
          </a:p>
        </p:txBody>
      </p:sp>
      <p:sp>
        <p:nvSpPr>
          <p:cNvPr id="15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734314" y="3876023"/>
            <a:ext cx="3804920" cy="467677"/>
          </a:xfrm>
          <a:prstGeom prst="rect">
            <a:avLst/>
          </a:prstGeom>
        </p:spPr>
        <p:txBody>
          <a:bodyPr/>
          <a:lstStyle>
            <a:lvl1pPr marL="457177" indent="-457177">
              <a:buFont typeface="Arial" charset="0"/>
              <a:buChar char="•"/>
              <a:defRPr sz="2400" b="0" i="0" baseline="0">
                <a:latin typeface="+mn-lt"/>
                <a:ea typeface="TupperPRO Light" charset="0"/>
                <a:cs typeface="TupperPRO Light" charset="0"/>
              </a:defRPr>
            </a:lvl1pPr>
          </a:lstStyle>
          <a:p>
            <a:pPr lvl="0"/>
            <a:r>
              <a:rPr lang="fr-FR" err="1"/>
              <a:t>text</a:t>
            </a:r>
            <a:endParaRPr lang="fr-FR"/>
          </a:p>
        </p:txBody>
      </p:sp>
      <p:sp>
        <p:nvSpPr>
          <p:cNvPr id="20" name="Espace réservé du texte 9"/>
          <p:cNvSpPr>
            <a:spLocks noGrp="1"/>
          </p:cNvSpPr>
          <p:nvPr>
            <p:ph type="body" sz="quarter" idx="18" hasCustomPrompt="1"/>
          </p:nvPr>
        </p:nvSpPr>
        <p:spPr>
          <a:xfrm>
            <a:off x="734314" y="4465303"/>
            <a:ext cx="3804920" cy="467677"/>
          </a:xfrm>
          <a:prstGeom prst="rect">
            <a:avLst/>
          </a:prstGeom>
        </p:spPr>
        <p:txBody>
          <a:bodyPr/>
          <a:lstStyle>
            <a:lvl1pPr marL="457177" indent="-457177">
              <a:buFont typeface="Arial" charset="0"/>
              <a:buChar char="•"/>
              <a:defRPr sz="2400" b="0" i="0" baseline="0">
                <a:latin typeface="+mn-lt"/>
                <a:ea typeface="TupperPRO Light" charset="0"/>
                <a:cs typeface="TupperPRO Light" charset="0"/>
              </a:defRPr>
            </a:lvl1pPr>
          </a:lstStyle>
          <a:p>
            <a:pPr lvl="0"/>
            <a:r>
              <a:rPr lang="fr-FR" err="1"/>
              <a:t>text</a:t>
            </a:r>
            <a:endParaRPr lang="fr-FR"/>
          </a:p>
        </p:txBody>
      </p:sp>
      <p:sp>
        <p:nvSpPr>
          <p:cNvPr id="21" name="Espace réservé du texte 9"/>
          <p:cNvSpPr>
            <a:spLocks noGrp="1"/>
          </p:cNvSpPr>
          <p:nvPr>
            <p:ph type="body" sz="quarter" idx="19" hasCustomPrompt="1"/>
          </p:nvPr>
        </p:nvSpPr>
        <p:spPr>
          <a:xfrm>
            <a:off x="734314" y="5115543"/>
            <a:ext cx="3804920" cy="467677"/>
          </a:xfrm>
          <a:prstGeom prst="rect">
            <a:avLst/>
          </a:prstGeom>
        </p:spPr>
        <p:txBody>
          <a:bodyPr/>
          <a:lstStyle>
            <a:lvl1pPr marL="457177" indent="-457177">
              <a:buFont typeface="Arial" charset="0"/>
              <a:buChar char="•"/>
              <a:defRPr sz="2400" b="0" i="0" baseline="0">
                <a:latin typeface="+mn-lt"/>
                <a:ea typeface="TupperPRO Light" charset="0"/>
                <a:cs typeface="TupperPRO Light" charset="0"/>
              </a:defRPr>
            </a:lvl1pPr>
          </a:lstStyle>
          <a:p>
            <a:pPr lvl="0"/>
            <a:r>
              <a:rPr lang="fr-FR" err="1"/>
              <a:t>text</a:t>
            </a:r>
            <a:endParaRPr lang="fr-FR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34314" y="560689"/>
            <a:ext cx="10737254" cy="531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036921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AB14E-53BA-41B9-9AF5-B785FA230B4F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4A78A-9CA4-4F2B-9625-B6EF99805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36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97FA0E-0B5E-B4A5-89B3-A4D905E2A7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F0FDAB-0334-A94A-8326-433FEC5EBF53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42F30E-11A5-F443-D887-823DEF41C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38F212-3244-AE90-CC9A-5648DB107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6B4043-D075-6146-B4D3-B769E3D08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815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hasCustomPrompt="1"/>
          </p:nvPr>
        </p:nvSpPr>
        <p:spPr>
          <a:xfrm>
            <a:off x="5664200" y="3242036"/>
            <a:ext cx="5042597" cy="518795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n-lt"/>
                <a:ea typeface="TupperPRO Medium" charset="0"/>
                <a:cs typeface="TupperPRO Medium" charset="0"/>
              </a:defRPr>
            </a:lvl1pPr>
          </a:lstStyle>
          <a:p>
            <a:r>
              <a:rPr lang="fr-FR" err="1"/>
              <a:t>Big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31821" b="-25908"/>
          <a:stretch/>
        </p:blipFill>
        <p:spPr>
          <a:xfrm>
            <a:off x="1947970" y="3339286"/>
            <a:ext cx="2947733" cy="57846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EE4499F-E717-E046-AF45-493100CF3716}"/>
              </a:ext>
            </a:extLst>
          </p:cNvPr>
          <p:cNvGrpSpPr/>
          <p:nvPr userDrawn="1"/>
        </p:nvGrpSpPr>
        <p:grpSpPr>
          <a:xfrm>
            <a:off x="5235583" y="2438360"/>
            <a:ext cx="101264" cy="2126146"/>
            <a:chOff x="10425514" y="5375636"/>
            <a:chExt cx="0" cy="2661198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C28934CB-6ADA-9141-BA25-833D10AAD77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5375636"/>
              <a:ext cx="0" cy="231414"/>
            </a:xfrm>
            <a:prstGeom prst="line">
              <a:avLst/>
            </a:prstGeom>
            <a:ln w="28575">
              <a:solidFill>
                <a:srgbClr val="0099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C972ED4-2886-D34E-B3CA-840CBCDB53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5596525"/>
              <a:ext cx="0" cy="231414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B6BA976-71F0-664E-9712-186DA2CEE85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5817414"/>
              <a:ext cx="0" cy="231414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879B874-F159-A94F-A398-F7FF12395A9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6038303"/>
              <a:ext cx="0" cy="23141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3F913A2-3453-4248-99BC-AFA67FF0101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6259192"/>
              <a:ext cx="0" cy="2314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D4CF975-F915-AD4B-84B1-56CD84DBBCD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6480081"/>
              <a:ext cx="0" cy="231414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D708773-FE5D-DE4F-A5A3-37ECF15B528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6700970"/>
              <a:ext cx="0" cy="231414"/>
            </a:xfrm>
            <a:prstGeom prst="line">
              <a:avLst/>
            </a:prstGeom>
            <a:ln w="28575">
              <a:solidFill>
                <a:srgbClr val="E108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452CE4C-C3DC-C948-9AD8-081C640C56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6921859"/>
              <a:ext cx="0" cy="231414"/>
            </a:xfrm>
            <a:prstGeom prst="line">
              <a:avLst/>
            </a:prstGeom>
            <a:ln w="28575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CD53353-8DEF-A941-9414-01AE333AC4A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7142748"/>
              <a:ext cx="0" cy="231414"/>
            </a:xfrm>
            <a:prstGeom prst="line">
              <a:avLst/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74442DD-56F9-BF4D-94B7-9073D05DD4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7363637"/>
              <a:ext cx="0" cy="231414"/>
            </a:xfrm>
            <a:prstGeom prst="line">
              <a:avLst/>
            </a:prstGeom>
            <a:ln w="28575">
              <a:solidFill>
                <a:srgbClr val="D6499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1B9E904-B1F9-DF40-BB66-F68E3CB44F1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7584526"/>
              <a:ext cx="0" cy="231414"/>
            </a:xfrm>
            <a:prstGeom prst="line">
              <a:avLst/>
            </a:prstGeom>
            <a:ln w="28575">
              <a:solidFill>
                <a:srgbClr val="AE020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FBA339A-C7B2-314B-B007-F0245E2022A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7805420"/>
              <a:ext cx="0" cy="231414"/>
            </a:xfrm>
            <a:prstGeom prst="line">
              <a:avLst/>
            </a:prstGeom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748995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Header with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734314" y="1499292"/>
            <a:ext cx="10696429" cy="422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734314" y="2068251"/>
            <a:ext cx="10696430" cy="3574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34314" y="560689"/>
            <a:ext cx="10696430" cy="531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775394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Header with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734314" y="1216479"/>
            <a:ext cx="10696430" cy="44257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Text</a:t>
            </a:r>
          </a:p>
          <a:p>
            <a:pPr lvl="0"/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34314" y="560689"/>
            <a:ext cx="10696430" cy="531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1258412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Header with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sz="quarter" idx="10"/>
          </p:nvPr>
        </p:nvSpPr>
        <p:spPr>
          <a:xfrm>
            <a:off x="731568" y="1488440"/>
            <a:ext cx="10666517" cy="440436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34314" y="560689"/>
            <a:ext cx="10663771" cy="531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3400816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sz="quarter" idx="10"/>
          </p:nvPr>
        </p:nvSpPr>
        <p:spPr>
          <a:xfrm>
            <a:off x="5098230" y="1559665"/>
            <a:ext cx="6208409" cy="3591456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098230" y="5317836"/>
            <a:ext cx="6208409" cy="331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 baseline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Legend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47078" y="1559665"/>
            <a:ext cx="4257955" cy="35914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 baseline="0">
                <a:latin typeface="+mn-lt"/>
                <a:ea typeface="TupperPRO" charset="0"/>
                <a:cs typeface="TupperPRO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734314" y="560689"/>
            <a:ext cx="10572325" cy="531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2498277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sz="quarter" idx="10"/>
          </p:nvPr>
        </p:nvSpPr>
        <p:spPr>
          <a:xfrm>
            <a:off x="734314" y="1961519"/>
            <a:ext cx="5252278" cy="3034051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773357" y="5392952"/>
            <a:ext cx="5213234" cy="384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 baseline="0">
                <a:latin typeface="+mn-lt"/>
                <a:ea typeface="TupperPRO Light" charset="0"/>
                <a:cs typeface="TupperPRO Light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Legend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34314" y="560689"/>
            <a:ext cx="9265950" cy="531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Espace réservé pour une image  2"/>
          <p:cNvSpPr>
            <a:spLocks noGrp="1"/>
          </p:cNvSpPr>
          <p:nvPr>
            <p:ph type="pic" sz="quarter" idx="14"/>
          </p:nvPr>
        </p:nvSpPr>
        <p:spPr>
          <a:xfrm>
            <a:off x="6123613" y="1952465"/>
            <a:ext cx="5233648" cy="3034051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123613" y="5389310"/>
            <a:ext cx="5233648" cy="384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 baseline="0">
                <a:latin typeface="+mn-lt"/>
                <a:ea typeface="TupperPRO Light" charset="0"/>
                <a:cs typeface="TupperPRO Light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Legend</a:t>
            </a:r>
          </a:p>
        </p:txBody>
      </p:sp>
    </p:spTree>
    <p:extLst>
      <p:ext uri="{BB962C8B-B14F-4D97-AF65-F5344CB8AC3E}">
        <p14:creationId xmlns:p14="http://schemas.microsoft.com/office/powerpoint/2010/main" val="1462250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/>
          <p:cNvSpPr>
            <a:spLocks noGrp="1"/>
          </p:cNvSpPr>
          <p:nvPr>
            <p:ph type="body" sz="quarter" idx="10" hasCustomPrompt="1"/>
          </p:nvPr>
        </p:nvSpPr>
        <p:spPr>
          <a:xfrm>
            <a:off x="739712" y="1803382"/>
            <a:ext cx="10731856" cy="5895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baseline="0">
                <a:latin typeface="+mn-lt"/>
                <a:ea typeface="TupperPRO" charset="0"/>
                <a:cs typeface="TupperPRO" charset="0"/>
              </a:defRPr>
            </a:lvl1pPr>
          </a:lstStyle>
          <a:p>
            <a:pPr lvl="0"/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title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11" name="Espace réservé du texte 9"/>
          <p:cNvSpPr>
            <a:spLocks noGrp="1"/>
          </p:cNvSpPr>
          <p:nvPr>
            <p:ph type="body" sz="quarter" idx="11" hasCustomPrompt="1"/>
          </p:nvPr>
        </p:nvSpPr>
        <p:spPr>
          <a:xfrm>
            <a:off x="734314" y="2666983"/>
            <a:ext cx="3804920" cy="467677"/>
          </a:xfrm>
          <a:prstGeom prst="rect">
            <a:avLst/>
          </a:prstGeom>
        </p:spPr>
        <p:txBody>
          <a:bodyPr/>
          <a:lstStyle>
            <a:lvl1pPr marL="457177" indent="-457177">
              <a:buFont typeface="Arial" charset="0"/>
              <a:buChar char="•"/>
              <a:defRPr sz="2400" b="0" i="0" baseline="0">
                <a:latin typeface="+mn-lt"/>
                <a:ea typeface="TupperPRO Light" charset="0"/>
                <a:cs typeface="TupperPRO Light" charset="0"/>
              </a:defRPr>
            </a:lvl1pPr>
          </a:lstStyle>
          <a:p>
            <a:pPr lvl="0"/>
            <a:r>
              <a:rPr lang="fr-FR" err="1"/>
              <a:t>text</a:t>
            </a:r>
            <a:endParaRPr lang="fr-FR"/>
          </a:p>
        </p:txBody>
      </p:sp>
      <p:sp>
        <p:nvSpPr>
          <p:cNvPr id="14" name="Espace réservé du texte 9"/>
          <p:cNvSpPr>
            <a:spLocks noGrp="1"/>
          </p:cNvSpPr>
          <p:nvPr>
            <p:ph type="body" sz="quarter" idx="16" hasCustomPrompt="1"/>
          </p:nvPr>
        </p:nvSpPr>
        <p:spPr>
          <a:xfrm>
            <a:off x="734314" y="3296903"/>
            <a:ext cx="3804920" cy="467677"/>
          </a:xfrm>
          <a:prstGeom prst="rect">
            <a:avLst/>
          </a:prstGeom>
        </p:spPr>
        <p:txBody>
          <a:bodyPr/>
          <a:lstStyle>
            <a:lvl1pPr marL="457177" indent="-457177">
              <a:buFont typeface="Arial" charset="0"/>
              <a:buChar char="•"/>
              <a:defRPr sz="2400" b="0" i="0" baseline="0">
                <a:latin typeface="+mn-lt"/>
                <a:ea typeface="TupperPRO Light" charset="0"/>
                <a:cs typeface="TupperPRO Light" charset="0"/>
              </a:defRPr>
            </a:lvl1pPr>
          </a:lstStyle>
          <a:p>
            <a:pPr lvl="0"/>
            <a:r>
              <a:rPr lang="fr-FR" err="1"/>
              <a:t>text</a:t>
            </a:r>
            <a:endParaRPr lang="fr-FR"/>
          </a:p>
        </p:txBody>
      </p:sp>
      <p:sp>
        <p:nvSpPr>
          <p:cNvPr id="15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734314" y="3876023"/>
            <a:ext cx="3804920" cy="467677"/>
          </a:xfrm>
          <a:prstGeom prst="rect">
            <a:avLst/>
          </a:prstGeom>
        </p:spPr>
        <p:txBody>
          <a:bodyPr/>
          <a:lstStyle>
            <a:lvl1pPr marL="457177" indent="-457177">
              <a:buFont typeface="Arial" charset="0"/>
              <a:buChar char="•"/>
              <a:defRPr sz="2400" b="0" i="0" baseline="0">
                <a:latin typeface="+mn-lt"/>
                <a:ea typeface="TupperPRO Light" charset="0"/>
                <a:cs typeface="TupperPRO Light" charset="0"/>
              </a:defRPr>
            </a:lvl1pPr>
          </a:lstStyle>
          <a:p>
            <a:pPr lvl="0"/>
            <a:r>
              <a:rPr lang="fr-FR" err="1"/>
              <a:t>text</a:t>
            </a:r>
            <a:endParaRPr lang="fr-FR"/>
          </a:p>
        </p:txBody>
      </p:sp>
      <p:sp>
        <p:nvSpPr>
          <p:cNvPr id="20" name="Espace réservé du texte 9"/>
          <p:cNvSpPr>
            <a:spLocks noGrp="1"/>
          </p:cNvSpPr>
          <p:nvPr>
            <p:ph type="body" sz="quarter" idx="18" hasCustomPrompt="1"/>
          </p:nvPr>
        </p:nvSpPr>
        <p:spPr>
          <a:xfrm>
            <a:off x="734314" y="4465303"/>
            <a:ext cx="3804920" cy="467677"/>
          </a:xfrm>
          <a:prstGeom prst="rect">
            <a:avLst/>
          </a:prstGeom>
        </p:spPr>
        <p:txBody>
          <a:bodyPr/>
          <a:lstStyle>
            <a:lvl1pPr marL="457177" indent="-457177">
              <a:buFont typeface="Arial" charset="0"/>
              <a:buChar char="•"/>
              <a:defRPr sz="2400" b="0" i="0" baseline="0">
                <a:latin typeface="+mn-lt"/>
                <a:ea typeface="TupperPRO Light" charset="0"/>
                <a:cs typeface="TupperPRO Light" charset="0"/>
              </a:defRPr>
            </a:lvl1pPr>
          </a:lstStyle>
          <a:p>
            <a:pPr lvl="0"/>
            <a:r>
              <a:rPr lang="fr-FR" err="1"/>
              <a:t>text</a:t>
            </a:r>
            <a:endParaRPr lang="fr-FR"/>
          </a:p>
        </p:txBody>
      </p:sp>
      <p:sp>
        <p:nvSpPr>
          <p:cNvPr id="21" name="Espace réservé du texte 9"/>
          <p:cNvSpPr>
            <a:spLocks noGrp="1"/>
          </p:cNvSpPr>
          <p:nvPr>
            <p:ph type="body" sz="quarter" idx="19" hasCustomPrompt="1"/>
          </p:nvPr>
        </p:nvSpPr>
        <p:spPr>
          <a:xfrm>
            <a:off x="734314" y="5115543"/>
            <a:ext cx="3804920" cy="467677"/>
          </a:xfrm>
          <a:prstGeom prst="rect">
            <a:avLst/>
          </a:prstGeom>
        </p:spPr>
        <p:txBody>
          <a:bodyPr/>
          <a:lstStyle>
            <a:lvl1pPr marL="457177" indent="-457177">
              <a:buFont typeface="Arial" charset="0"/>
              <a:buChar char="•"/>
              <a:defRPr sz="2400" b="0" i="0" baseline="0">
                <a:latin typeface="+mn-lt"/>
                <a:ea typeface="TupperPRO Light" charset="0"/>
                <a:cs typeface="TupperPRO Light" charset="0"/>
              </a:defRPr>
            </a:lvl1pPr>
          </a:lstStyle>
          <a:p>
            <a:pPr lvl="0"/>
            <a:r>
              <a:rPr lang="fr-FR" err="1"/>
              <a:t>text</a:t>
            </a:r>
            <a:endParaRPr lang="fr-FR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34314" y="560689"/>
            <a:ext cx="10737254" cy="531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1617098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Header with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734314" y="1499292"/>
            <a:ext cx="10696429" cy="422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734314" y="2068251"/>
            <a:ext cx="10696430" cy="3574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34314" y="560689"/>
            <a:ext cx="10696430" cy="531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2105108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Header with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734314" y="1216479"/>
            <a:ext cx="10696430" cy="44257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Text</a:t>
            </a:r>
          </a:p>
          <a:p>
            <a:pPr lvl="0"/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34314" y="560689"/>
            <a:ext cx="10696430" cy="531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7285972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Header with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sz="quarter" idx="10"/>
          </p:nvPr>
        </p:nvSpPr>
        <p:spPr>
          <a:xfrm>
            <a:off x="731568" y="1488440"/>
            <a:ext cx="10666517" cy="440436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34314" y="560689"/>
            <a:ext cx="10663771" cy="531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251450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9A2A-757D-64AB-F85B-00F11CE1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2444A-9E3D-1E94-E067-17B59EF39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C77499-52A5-D2CB-BCB3-E1E380EF71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DB9C06-0942-5491-569A-1DFDC23F7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F0FDAB-0334-A94A-8326-433FEC5EBF53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8D65EA-AB93-948A-B98A-5ABE4A42B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35D-A8D6-C9E7-C728-B4D18F115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6B4043-D075-6146-B4D3-B769E3D08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0592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sz="quarter" idx="10"/>
          </p:nvPr>
        </p:nvSpPr>
        <p:spPr>
          <a:xfrm>
            <a:off x="5098230" y="1559665"/>
            <a:ext cx="6208409" cy="3591456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098230" y="5317836"/>
            <a:ext cx="6208409" cy="331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 baseline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Legend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47078" y="1559665"/>
            <a:ext cx="4257955" cy="35914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 baseline="0">
                <a:latin typeface="+mn-lt"/>
                <a:ea typeface="TupperPRO" charset="0"/>
                <a:cs typeface="TupperPRO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734314" y="560689"/>
            <a:ext cx="10572325" cy="531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9802295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sz="quarter" idx="10"/>
          </p:nvPr>
        </p:nvSpPr>
        <p:spPr>
          <a:xfrm>
            <a:off x="734314" y="1961519"/>
            <a:ext cx="5252278" cy="3034051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773357" y="5392952"/>
            <a:ext cx="5213234" cy="384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 baseline="0">
                <a:latin typeface="+mn-lt"/>
                <a:ea typeface="TupperPRO Light" charset="0"/>
                <a:cs typeface="TupperPRO Light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Legend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34314" y="560689"/>
            <a:ext cx="9265950" cy="531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Espace réservé pour une image  2"/>
          <p:cNvSpPr>
            <a:spLocks noGrp="1"/>
          </p:cNvSpPr>
          <p:nvPr>
            <p:ph type="pic" sz="quarter" idx="14"/>
          </p:nvPr>
        </p:nvSpPr>
        <p:spPr>
          <a:xfrm>
            <a:off x="6123613" y="1952465"/>
            <a:ext cx="5233648" cy="3034051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123613" y="5389310"/>
            <a:ext cx="5233648" cy="384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 baseline="0">
                <a:latin typeface="+mn-lt"/>
                <a:ea typeface="TupperPRO Light" charset="0"/>
                <a:cs typeface="TupperPRO Light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Legend</a:t>
            </a:r>
          </a:p>
        </p:txBody>
      </p:sp>
    </p:spTree>
    <p:extLst>
      <p:ext uri="{BB962C8B-B14F-4D97-AF65-F5344CB8AC3E}">
        <p14:creationId xmlns:p14="http://schemas.microsoft.com/office/powerpoint/2010/main" val="30154229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/>
          <p:cNvSpPr>
            <a:spLocks noGrp="1"/>
          </p:cNvSpPr>
          <p:nvPr>
            <p:ph type="body" sz="quarter" idx="10" hasCustomPrompt="1"/>
          </p:nvPr>
        </p:nvSpPr>
        <p:spPr>
          <a:xfrm>
            <a:off x="739712" y="1803382"/>
            <a:ext cx="10731856" cy="5895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baseline="0">
                <a:latin typeface="+mn-lt"/>
                <a:ea typeface="TupperPRO" charset="0"/>
                <a:cs typeface="TupperPRO" charset="0"/>
              </a:defRPr>
            </a:lvl1pPr>
          </a:lstStyle>
          <a:p>
            <a:pPr lvl="0"/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title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11" name="Espace réservé du texte 9"/>
          <p:cNvSpPr>
            <a:spLocks noGrp="1"/>
          </p:cNvSpPr>
          <p:nvPr>
            <p:ph type="body" sz="quarter" idx="11" hasCustomPrompt="1"/>
          </p:nvPr>
        </p:nvSpPr>
        <p:spPr>
          <a:xfrm>
            <a:off x="734314" y="2666983"/>
            <a:ext cx="3804920" cy="467677"/>
          </a:xfrm>
          <a:prstGeom prst="rect">
            <a:avLst/>
          </a:prstGeom>
        </p:spPr>
        <p:txBody>
          <a:bodyPr/>
          <a:lstStyle>
            <a:lvl1pPr marL="457177" indent="-457177">
              <a:buFont typeface="Arial" charset="0"/>
              <a:buChar char="•"/>
              <a:defRPr sz="2400" b="0" i="0" baseline="0">
                <a:latin typeface="+mn-lt"/>
                <a:ea typeface="TupperPRO Light" charset="0"/>
                <a:cs typeface="TupperPRO Light" charset="0"/>
              </a:defRPr>
            </a:lvl1pPr>
          </a:lstStyle>
          <a:p>
            <a:pPr lvl="0"/>
            <a:r>
              <a:rPr lang="fr-FR" err="1"/>
              <a:t>text</a:t>
            </a:r>
            <a:endParaRPr lang="fr-FR"/>
          </a:p>
        </p:txBody>
      </p:sp>
      <p:sp>
        <p:nvSpPr>
          <p:cNvPr id="14" name="Espace réservé du texte 9"/>
          <p:cNvSpPr>
            <a:spLocks noGrp="1"/>
          </p:cNvSpPr>
          <p:nvPr>
            <p:ph type="body" sz="quarter" idx="16" hasCustomPrompt="1"/>
          </p:nvPr>
        </p:nvSpPr>
        <p:spPr>
          <a:xfrm>
            <a:off x="734314" y="3296903"/>
            <a:ext cx="3804920" cy="467677"/>
          </a:xfrm>
          <a:prstGeom prst="rect">
            <a:avLst/>
          </a:prstGeom>
        </p:spPr>
        <p:txBody>
          <a:bodyPr/>
          <a:lstStyle>
            <a:lvl1pPr marL="457177" indent="-457177">
              <a:buFont typeface="Arial" charset="0"/>
              <a:buChar char="•"/>
              <a:defRPr sz="2400" b="0" i="0" baseline="0">
                <a:latin typeface="+mn-lt"/>
                <a:ea typeface="TupperPRO Light" charset="0"/>
                <a:cs typeface="TupperPRO Light" charset="0"/>
              </a:defRPr>
            </a:lvl1pPr>
          </a:lstStyle>
          <a:p>
            <a:pPr lvl="0"/>
            <a:r>
              <a:rPr lang="fr-FR" err="1"/>
              <a:t>text</a:t>
            </a:r>
            <a:endParaRPr lang="fr-FR"/>
          </a:p>
        </p:txBody>
      </p:sp>
      <p:sp>
        <p:nvSpPr>
          <p:cNvPr id="15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734314" y="3876023"/>
            <a:ext cx="3804920" cy="467677"/>
          </a:xfrm>
          <a:prstGeom prst="rect">
            <a:avLst/>
          </a:prstGeom>
        </p:spPr>
        <p:txBody>
          <a:bodyPr/>
          <a:lstStyle>
            <a:lvl1pPr marL="457177" indent="-457177">
              <a:buFont typeface="Arial" charset="0"/>
              <a:buChar char="•"/>
              <a:defRPr sz="2400" b="0" i="0" baseline="0">
                <a:latin typeface="+mn-lt"/>
                <a:ea typeface="TupperPRO Light" charset="0"/>
                <a:cs typeface="TupperPRO Light" charset="0"/>
              </a:defRPr>
            </a:lvl1pPr>
          </a:lstStyle>
          <a:p>
            <a:pPr lvl="0"/>
            <a:r>
              <a:rPr lang="fr-FR" err="1"/>
              <a:t>text</a:t>
            </a:r>
            <a:endParaRPr lang="fr-FR"/>
          </a:p>
        </p:txBody>
      </p:sp>
      <p:sp>
        <p:nvSpPr>
          <p:cNvPr id="20" name="Espace réservé du texte 9"/>
          <p:cNvSpPr>
            <a:spLocks noGrp="1"/>
          </p:cNvSpPr>
          <p:nvPr>
            <p:ph type="body" sz="quarter" idx="18" hasCustomPrompt="1"/>
          </p:nvPr>
        </p:nvSpPr>
        <p:spPr>
          <a:xfrm>
            <a:off x="734314" y="4465303"/>
            <a:ext cx="3804920" cy="467677"/>
          </a:xfrm>
          <a:prstGeom prst="rect">
            <a:avLst/>
          </a:prstGeom>
        </p:spPr>
        <p:txBody>
          <a:bodyPr/>
          <a:lstStyle>
            <a:lvl1pPr marL="457177" indent="-457177">
              <a:buFont typeface="Arial" charset="0"/>
              <a:buChar char="•"/>
              <a:defRPr sz="2400" b="0" i="0" baseline="0">
                <a:latin typeface="+mn-lt"/>
                <a:ea typeface="TupperPRO Light" charset="0"/>
                <a:cs typeface="TupperPRO Light" charset="0"/>
              </a:defRPr>
            </a:lvl1pPr>
          </a:lstStyle>
          <a:p>
            <a:pPr lvl="0"/>
            <a:r>
              <a:rPr lang="fr-FR" err="1"/>
              <a:t>text</a:t>
            </a:r>
            <a:endParaRPr lang="fr-FR"/>
          </a:p>
        </p:txBody>
      </p:sp>
      <p:sp>
        <p:nvSpPr>
          <p:cNvPr id="21" name="Espace réservé du texte 9"/>
          <p:cNvSpPr>
            <a:spLocks noGrp="1"/>
          </p:cNvSpPr>
          <p:nvPr>
            <p:ph type="body" sz="quarter" idx="19" hasCustomPrompt="1"/>
          </p:nvPr>
        </p:nvSpPr>
        <p:spPr>
          <a:xfrm>
            <a:off x="734314" y="5115543"/>
            <a:ext cx="3804920" cy="467677"/>
          </a:xfrm>
          <a:prstGeom prst="rect">
            <a:avLst/>
          </a:prstGeom>
        </p:spPr>
        <p:txBody>
          <a:bodyPr/>
          <a:lstStyle>
            <a:lvl1pPr marL="457177" indent="-457177">
              <a:buFont typeface="Arial" charset="0"/>
              <a:buChar char="•"/>
              <a:defRPr sz="2400" b="0" i="0" baseline="0">
                <a:latin typeface="+mn-lt"/>
                <a:ea typeface="TupperPRO Light" charset="0"/>
                <a:cs typeface="TupperPRO Light" charset="0"/>
              </a:defRPr>
            </a:lvl1pPr>
          </a:lstStyle>
          <a:p>
            <a:pPr lvl="0"/>
            <a:r>
              <a:rPr lang="fr-FR" err="1"/>
              <a:t>text</a:t>
            </a:r>
            <a:endParaRPr lang="fr-FR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34314" y="560689"/>
            <a:ext cx="10737254" cy="531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630116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AB14E-53BA-41B9-9AF5-B785FA230B4F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4A78A-9CA4-4F2B-9625-B6EF99805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2065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hasCustomPrompt="1"/>
          </p:nvPr>
        </p:nvSpPr>
        <p:spPr>
          <a:xfrm>
            <a:off x="5664200" y="3242036"/>
            <a:ext cx="5042597" cy="518795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n-lt"/>
                <a:ea typeface="TupperPRO Medium" charset="0"/>
                <a:cs typeface="TupperPRO Medium" charset="0"/>
              </a:defRPr>
            </a:lvl1pPr>
          </a:lstStyle>
          <a:p>
            <a:r>
              <a:rPr lang="fr-FR" err="1"/>
              <a:t>Big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31821" b="-25908"/>
          <a:stretch/>
        </p:blipFill>
        <p:spPr>
          <a:xfrm>
            <a:off x="1947970" y="3339286"/>
            <a:ext cx="2947733" cy="57846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EE4499F-E717-E046-AF45-493100CF3716}"/>
              </a:ext>
            </a:extLst>
          </p:cNvPr>
          <p:cNvGrpSpPr/>
          <p:nvPr userDrawn="1"/>
        </p:nvGrpSpPr>
        <p:grpSpPr>
          <a:xfrm>
            <a:off x="5235583" y="2438360"/>
            <a:ext cx="101264" cy="2126146"/>
            <a:chOff x="10425514" y="5375636"/>
            <a:chExt cx="0" cy="2661198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C28934CB-6ADA-9141-BA25-833D10AAD77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5375636"/>
              <a:ext cx="0" cy="231414"/>
            </a:xfrm>
            <a:prstGeom prst="line">
              <a:avLst/>
            </a:prstGeom>
            <a:ln w="28575">
              <a:solidFill>
                <a:srgbClr val="0099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C972ED4-2886-D34E-B3CA-840CBCDB53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5596525"/>
              <a:ext cx="0" cy="231414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B6BA976-71F0-664E-9712-186DA2CEE85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5817414"/>
              <a:ext cx="0" cy="231414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879B874-F159-A94F-A398-F7FF12395A9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6038303"/>
              <a:ext cx="0" cy="23141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3F913A2-3453-4248-99BC-AFA67FF0101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6259192"/>
              <a:ext cx="0" cy="2314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D4CF975-F915-AD4B-84B1-56CD84DBBCD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6480081"/>
              <a:ext cx="0" cy="231414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D708773-FE5D-DE4F-A5A3-37ECF15B528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6700970"/>
              <a:ext cx="0" cy="231414"/>
            </a:xfrm>
            <a:prstGeom prst="line">
              <a:avLst/>
            </a:prstGeom>
            <a:ln w="28575">
              <a:solidFill>
                <a:srgbClr val="E108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452CE4C-C3DC-C948-9AD8-081C640C56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6921859"/>
              <a:ext cx="0" cy="231414"/>
            </a:xfrm>
            <a:prstGeom prst="line">
              <a:avLst/>
            </a:prstGeom>
            <a:ln w="28575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CD53353-8DEF-A941-9414-01AE333AC4A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7142748"/>
              <a:ext cx="0" cy="231414"/>
            </a:xfrm>
            <a:prstGeom prst="line">
              <a:avLst/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74442DD-56F9-BF4D-94B7-9073D05DD4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7363637"/>
              <a:ext cx="0" cy="231414"/>
            </a:xfrm>
            <a:prstGeom prst="line">
              <a:avLst/>
            </a:prstGeom>
            <a:ln w="28575">
              <a:solidFill>
                <a:srgbClr val="D6499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1B9E904-B1F9-DF40-BB66-F68E3CB44F1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7584526"/>
              <a:ext cx="0" cy="231414"/>
            </a:xfrm>
            <a:prstGeom prst="line">
              <a:avLst/>
            </a:prstGeom>
            <a:ln w="28575">
              <a:solidFill>
                <a:srgbClr val="AE020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FBA339A-C7B2-314B-B007-F0245E2022A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7805420"/>
              <a:ext cx="0" cy="231414"/>
            </a:xfrm>
            <a:prstGeom prst="line">
              <a:avLst/>
            </a:prstGeom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471299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/>
          <p:cNvSpPr>
            <a:spLocks noGrp="1"/>
          </p:cNvSpPr>
          <p:nvPr>
            <p:ph type="body" sz="quarter" idx="10" hasCustomPrompt="1"/>
          </p:nvPr>
        </p:nvSpPr>
        <p:spPr>
          <a:xfrm>
            <a:off x="739712" y="1803382"/>
            <a:ext cx="9188531" cy="5895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baseline="0">
                <a:latin typeface="+mn-lt"/>
                <a:ea typeface="TupperPRO" charset="0"/>
                <a:cs typeface="TupperPRO" charset="0"/>
              </a:defRPr>
            </a:lvl1pPr>
          </a:lstStyle>
          <a:p>
            <a:pPr lvl="0"/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title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11" name="Espace réservé du texte 9"/>
          <p:cNvSpPr>
            <a:spLocks noGrp="1"/>
          </p:cNvSpPr>
          <p:nvPr>
            <p:ph type="body" sz="quarter" idx="11" hasCustomPrompt="1"/>
          </p:nvPr>
        </p:nvSpPr>
        <p:spPr>
          <a:xfrm>
            <a:off x="734314" y="2666983"/>
            <a:ext cx="3804920" cy="467677"/>
          </a:xfrm>
          <a:prstGeom prst="rect">
            <a:avLst/>
          </a:prstGeom>
        </p:spPr>
        <p:txBody>
          <a:bodyPr/>
          <a:lstStyle>
            <a:lvl1pPr marL="457177" indent="-457177">
              <a:buFont typeface="Arial" charset="0"/>
              <a:buChar char="•"/>
              <a:defRPr sz="2400" b="0" i="0" baseline="0">
                <a:latin typeface="+mn-lt"/>
                <a:ea typeface="TupperPRO Light" charset="0"/>
                <a:cs typeface="TupperPRO Light" charset="0"/>
              </a:defRPr>
            </a:lvl1pPr>
          </a:lstStyle>
          <a:p>
            <a:pPr lvl="0"/>
            <a:r>
              <a:rPr lang="fr-FR" err="1"/>
              <a:t>text</a:t>
            </a:r>
            <a:endParaRPr lang="fr-FR"/>
          </a:p>
        </p:txBody>
      </p:sp>
      <p:sp>
        <p:nvSpPr>
          <p:cNvPr id="14" name="Espace réservé du texte 9"/>
          <p:cNvSpPr>
            <a:spLocks noGrp="1"/>
          </p:cNvSpPr>
          <p:nvPr>
            <p:ph type="body" sz="quarter" idx="16" hasCustomPrompt="1"/>
          </p:nvPr>
        </p:nvSpPr>
        <p:spPr>
          <a:xfrm>
            <a:off x="734314" y="3296903"/>
            <a:ext cx="3804920" cy="467677"/>
          </a:xfrm>
          <a:prstGeom prst="rect">
            <a:avLst/>
          </a:prstGeom>
        </p:spPr>
        <p:txBody>
          <a:bodyPr/>
          <a:lstStyle>
            <a:lvl1pPr marL="457177" indent="-457177">
              <a:buFont typeface="Arial" charset="0"/>
              <a:buChar char="•"/>
              <a:defRPr sz="2400" b="0" i="0" baseline="0">
                <a:latin typeface="+mn-lt"/>
                <a:ea typeface="TupperPRO Light" charset="0"/>
                <a:cs typeface="TupperPRO Light" charset="0"/>
              </a:defRPr>
            </a:lvl1pPr>
          </a:lstStyle>
          <a:p>
            <a:pPr lvl="0"/>
            <a:r>
              <a:rPr lang="fr-FR" err="1"/>
              <a:t>text</a:t>
            </a:r>
            <a:endParaRPr lang="fr-FR"/>
          </a:p>
        </p:txBody>
      </p:sp>
      <p:sp>
        <p:nvSpPr>
          <p:cNvPr id="15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734314" y="3876023"/>
            <a:ext cx="3804920" cy="467677"/>
          </a:xfrm>
          <a:prstGeom prst="rect">
            <a:avLst/>
          </a:prstGeom>
        </p:spPr>
        <p:txBody>
          <a:bodyPr/>
          <a:lstStyle>
            <a:lvl1pPr marL="457177" indent="-457177">
              <a:buFont typeface="Arial" charset="0"/>
              <a:buChar char="•"/>
              <a:defRPr sz="2400" b="0" i="0" baseline="0">
                <a:latin typeface="+mn-lt"/>
                <a:ea typeface="TupperPRO Light" charset="0"/>
                <a:cs typeface="TupperPRO Light" charset="0"/>
              </a:defRPr>
            </a:lvl1pPr>
          </a:lstStyle>
          <a:p>
            <a:pPr lvl="0"/>
            <a:r>
              <a:rPr lang="fr-FR" err="1"/>
              <a:t>text</a:t>
            </a:r>
            <a:endParaRPr lang="fr-FR"/>
          </a:p>
        </p:txBody>
      </p:sp>
      <p:sp>
        <p:nvSpPr>
          <p:cNvPr id="20" name="Espace réservé du texte 9"/>
          <p:cNvSpPr>
            <a:spLocks noGrp="1"/>
          </p:cNvSpPr>
          <p:nvPr>
            <p:ph type="body" sz="quarter" idx="18" hasCustomPrompt="1"/>
          </p:nvPr>
        </p:nvSpPr>
        <p:spPr>
          <a:xfrm>
            <a:off x="734314" y="4465303"/>
            <a:ext cx="3804920" cy="467677"/>
          </a:xfrm>
          <a:prstGeom prst="rect">
            <a:avLst/>
          </a:prstGeom>
        </p:spPr>
        <p:txBody>
          <a:bodyPr/>
          <a:lstStyle>
            <a:lvl1pPr marL="457177" indent="-457177">
              <a:buFont typeface="Arial" charset="0"/>
              <a:buChar char="•"/>
              <a:defRPr sz="2400" b="0" i="0" baseline="0">
                <a:latin typeface="+mn-lt"/>
                <a:ea typeface="TupperPRO Light" charset="0"/>
                <a:cs typeface="TupperPRO Light" charset="0"/>
              </a:defRPr>
            </a:lvl1pPr>
          </a:lstStyle>
          <a:p>
            <a:pPr lvl="0"/>
            <a:r>
              <a:rPr lang="fr-FR" err="1"/>
              <a:t>text</a:t>
            </a:r>
            <a:endParaRPr lang="fr-FR"/>
          </a:p>
        </p:txBody>
      </p:sp>
      <p:sp>
        <p:nvSpPr>
          <p:cNvPr id="21" name="Espace réservé du texte 9"/>
          <p:cNvSpPr>
            <a:spLocks noGrp="1"/>
          </p:cNvSpPr>
          <p:nvPr>
            <p:ph type="body" sz="quarter" idx="19" hasCustomPrompt="1"/>
          </p:nvPr>
        </p:nvSpPr>
        <p:spPr>
          <a:xfrm>
            <a:off x="734314" y="5115543"/>
            <a:ext cx="3804920" cy="467677"/>
          </a:xfrm>
          <a:prstGeom prst="rect">
            <a:avLst/>
          </a:prstGeom>
        </p:spPr>
        <p:txBody>
          <a:bodyPr/>
          <a:lstStyle>
            <a:lvl1pPr marL="457177" indent="-457177">
              <a:buFont typeface="Arial" charset="0"/>
              <a:buChar char="•"/>
              <a:defRPr sz="2400" b="0" i="0" baseline="0">
                <a:latin typeface="+mn-lt"/>
                <a:ea typeface="TupperPRO Light" charset="0"/>
                <a:cs typeface="TupperPRO Light" charset="0"/>
              </a:defRPr>
            </a:lvl1pPr>
          </a:lstStyle>
          <a:p>
            <a:pPr lvl="0"/>
            <a:r>
              <a:rPr lang="fr-FR" err="1"/>
              <a:t>text</a:t>
            </a:r>
            <a:endParaRPr lang="fr-FR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34314" y="560689"/>
            <a:ext cx="9265950" cy="531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1665551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Header with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734314" y="1499292"/>
            <a:ext cx="9265949" cy="422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734314" y="2068251"/>
            <a:ext cx="9265949" cy="3574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34314" y="560689"/>
            <a:ext cx="8368715" cy="531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8111382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Header with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34314" y="560689"/>
            <a:ext cx="8368715" cy="531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 cap="all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 userDrawn="1"/>
        </p:nvGraphicFramePr>
        <p:xfrm>
          <a:off x="734314" y="1312333"/>
          <a:ext cx="10704896" cy="471593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37375">
                  <a:extLst>
                    <a:ext uri="{9D8B030D-6E8A-4147-A177-3AD203B41FA5}">
                      <a16:colId xmlns:a16="http://schemas.microsoft.com/office/drawing/2014/main" val="1320110950"/>
                    </a:ext>
                  </a:extLst>
                </a:gridCol>
                <a:gridCol w="10067521">
                  <a:extLst>
                    <a:ext uri="{9D8B030D-6E8A-4147-A177-3AD203B41FA5}">
                      <a16:colId xmlns:a16="http://schemas.microsoft.com/office/drawing/2014/main" val="885951164"/>
                    </a:ext>
                  </a:extLst>
                </a:gridCol>
              </a:tblGrid>
              <a:tr h="1178984">
                <a:tc>
                  <a:txBody>
                    <a:bodyPr/>
                    <a:lstStyle/>
                    <a:p>
                      <a:pPr algn="ctr"/>
                      <a:r>
                        <a:rPr lang="en-US" sz="900" b="1"/>
                        <a:t>HOST</a:t>
                      </a:r>
                    </a:p>
                  </a:txBody>
                  <a:tcPr marL="45723" marR="45723" marT="22860" marB="22860" vert="vert270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5723" marR="45723" marT="22860" marB="22860"/>
                </a:tc>
                <a:extLst>
                  <a:ext uri="{0D108BD9-81ED-4DB2-BD59-A6C34878D82A}">
                    <a16:rowId xmlns:a16="http://schemas.microsoft.com/office/drawing/2014/main" val="3943859047"/>
                  </a:ext>
                </a:extLst>
              </a:tr>
              <a:tr h="1178984">
                <a:tc>
                  <a:txBody>
                    <a:bodyPr/>
                    <a:lstStyle/>
                    <a:p>
                      <a:pPr algn="ctr"/>
                      <a:r>
                        <a:rPr lang="en-US" sz="900" b="1"/>
                        <a:t>BROCHURE</a:t>
                      </a:r>
                    </a:p>
                  </a:txBody>
                  <a:tcPr marL="45723" marR="45723" marT="22860" marB="22860" vert="vert270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5723" marR="45723" marT="22860" marB="22860"/>
                </a:tc>
                <a:extLst>
                  <a:ext uri="{0D108BD9-81ED-4DB2-BD59-A6C34878D82A}">
                    <a16:rowId xmlns:a16="http://schemas.microsoft.com/office/drawing/2014/main" val="4151796853"/>
                  </a:ext>
                </a:extLst>
              </a:tr>
              <a:tr h="1178984">
                <a:tc>
                  <a:txBody>
                    <a:bodyPr/>
                    <a:lstStyle/>
                    <a:p>
                      <a:pPr algn="ctr"/>
                      <a:r>
                        <a:rPr lang="en-US" sz="900" b="1"/>
                        <a:t>SHORT-TERM</a:t>
                      </a:r>
                    </a:p>
                  </a:txBody>
                  <a:tcPr marL="45723" marR="45723" marT="22860" marB="22860" vert="vert270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5723" marR="45723" marT="22860" marB="22860"/>
                </a:tc>
                <a:extLst>
                  <a:ext uri="{0D108BD9-81ED-4DB2-BD59-A6C34878D82A}">
                    <a16:rowId xmlns:a16="http://schemas.microsoft.com/office/drawing/2014/main" val="922623562"/>
                  </a:ext>
                </a:extLst>
              </a:tr>
              <a:tr h="1178984">
                <a:tc>
                  <a:txBody>
                    <a:bodyPr/>
                    <a:lstStyle/>
                    <a:p>
                      <a:pPr algn="ctr"/>
                      <a:r>
                        <a:rPr lang="en-US" sz="900" b="1"/>
                        <a:t>SALES FORCE</a:t>
                      </a:r>
                    </a:p>
                  </a:txBody>
                  <a:tcPr marL="45723" marR="45723" marT="22860" marB="22860" vert="vert270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5723" marR="45723" marT="22860" marB="22860"/>
                </a:tc>
                <a:extLst>
                  <a:ext uri="{0D108BD9-81ED-4DB2-BD59-A6C34878D82A}">
                    <a16:rowId xmlns:a16="http://schemas.microsoft.com/office/drawing/2014/main" val="2569437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306784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sz="quarter" idx="10"/>
          </p:nvPr>
        </p:nvSpPr>
        <p:spPr>
          <a:xfrm>
            <a:off x="3759200" y="1559665"/>
            <a:ext cx="6208409" cy="3591456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759200" y="5317836"/>
            <a:ext cx="6208409" cy="331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 baseline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Legend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47078" y="1559665"/>
            <a:ext cx="2859957" cy="35914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 baseline="0">
                <a:latin typeface="+mn-lt"/>
                <a:ea typeface="TupperPRO" charset="0"/>
                <a:cs typeface="TupperPRO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734314" y="560689"/>
            <a:ext cx="9265950" cy="531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58342372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587080"/>
            <a:ext cx="4335517" cy="3191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/>
            </a:lvl1pPr>
          </a:lstStyle>
          <a:p>
            <a:r>
              <a:rPr lang="fr-FR"/>
              <a:t>CONSUMER FOCUS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064556"/>
            <a:ext cx="4335517" cy="16270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 baseline="0">
                <a:latin typeface="+mn-lt"/>
                <a:ea typeface="TupperPRO Light" charset="0"/>
                <a:cs typeface="TupperPRO Light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Year</a:t>
            </a:r>
          </a:p>
          <a:p>
            <a:pPr lvl="0"/>
            <a:r>
              <a:rPr lang="en-US"/>
              <a:t>Brochure</a:t>
            </a:r>
          </a:p>
          <a:p>
            <a:pPr lvl="0"/>
            <a:r>
              <a:rPr lang="en-US"/>
              <a:t>Month date – month date</a:t>
            </a:r>
          </a:p>
          <a:p>
            <a:pPr lvl="0"/>
            <a:r>
              <a:rPr lang="en-US"/>
              <a:t>Weeks of brochure</a:t>
            </a:r>
          </a:p>
          <a:p>
            <a:pPr lvl="0"/>
            <a:r>
              <a:rPr lang="en-US"/>
              <a:t>Theme of Brochure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81129" y="55148"/>
            <a:ext cx="9265950" cy="531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MONTH BROCHURE 2020 HIGHLIGHTS</a:t>
            </a:r>
          </a:p>
        </p:txBody>
      </p:sp>
      <p:sp>
        <p:nvSpPr>
          <p:cNvPr id="13" name="Espace réservé pour une image  2"/>
          <p:cNvSpPr>
            <a:spLocks noGrp="1"/>
          </p:cNvSpPr>
          <p:nvPr>
            <p:ph type="pic" sz="quarter" idx="14" hasCustomPrompt="1"/>
          </p:nvPr>
        </p:nvSpPr>
        <p:spPr>
          <a:xfrm>
            <a:off x="4335518" y="584262"/>
            <a:ext cx="5178705" cy="3219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/>
            </a:lvl1pPr>
          </a:lstStyle>
          <a:p>
            <a:r>
              <a:rPr lang="fr-FR"/>
              <a:t>PRODUCTIVITY DRIVERS</a:t>
            </a:r>
          </a:p>
        </p:txBody>
      </p:sp>
      <p:sp>
        <p:nvSpPr>
          <p:cNvPr id="7" name="Espace réservé pour une image  2"/>
          <p:cNvSpPr>
            <a:spLocks noGrp="1"/>
          </p:cNvSpPr>
          <p:nvPr>
            <p:ph type="pic" sz="quarter" idx="16" hasCustomPrompt="1"/>
          </p:nvPr>
        </p:nvSpPr>
        <p:spPr>
          <a:xfrm>
            <a:off x="9531063" y="587080"/>
            <a:ext cx="2660937" cy="3191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baseline="0"/>
            </a:lvl1pPr>
          </a:lstStyle>
          <a:p>
            <a:r>
              <a:rPr lang="fr-FR"/>
              <a:t>PRODUCT FOCUS &amp; EVENTS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335518" y="584262"/>
            <a:ext cx="0" cy="551980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9531063" y="587080"/>
            <a:ext cx="0" cy="551980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Espace réservé pour une image  2"/>
          <p:cNvSpPr>
            <a:spLocks noGrp="1"/>
          </p:cNvSpPr>
          <p:nvPr>
            <p:ph type="pic" sz="quarter" idx="17" hasCustomPrompt="1"/>
          </p:nvPr>
        </p:nvSpPr>
        <p:spPr>
          <a:xfrm>
            <a:off x="9531063" y="1647875"/>
            <a:ext cx="2660937" cy="3191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baseline="0"/>
            </a:lvl1pPr>
          </a:lstStyle>
          <a:p>
            <a:r>
              <a:rPr lang="fr-FR" err="1"/>
              <a:t>Feature</a:t>
            </a:r>
            <a:r>
              <a:rPr lang="fr-FR"/>
              <a:t> Story</a:t>
            </a:r>
          </a:p>
        </p:txBody>
      </p:sp>
      <p:sp>
        <p:nvSpPr>
          <p:cNvPr id="15" name="Espace réservé pour une image  2"/>
          <p:cNvSpPr>
            <a:spLocks noGrp="1"/>
          </p:cNvSpPr>
          <p:nvPr>
            <p:ph type="pic" sz="quarter" idx="18" hasCustomPrompt="1"/>
          </p:nvPr>
        </p:nvSpPr>
        <p:spPr>
          <a:xfrm>
            <a:off x="9531063" y="3346983"/>
            <a:ext cx="2660937" cy="3191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baseline="0"/>
            </a:lvl1pPr>
          </a:lstStyle>
          <a:p>
            <a:r>
              <a:rPr lang="fr-FR"/>
              <a:t>Events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2920943"/>
            <a:ext cx="4335517" cy="84926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 baseline="0">
                <a:latin typeface="+mn-lt"/>
                <a:ea typeface="TupperPRO Light" charset="0"/>
                <a:cs typeface="TupperPRO Light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Digital Brochure</a:t>
            </a:r>
          </a:p>
          <a:p>
            <a:pPr lvl="0"/>
            <a:r>
              <a:rPr lang="en-US"/>
              <a:t>One Page Flyer EN/SP &amp; EN/FR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4329618"/>
            <a:ext cx="4335517" cy="84926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 baseline="0">
                <a:latin typeface="+mn-lt"/>
                <a:ea typeface="TupperPRO Light" charset="0"/>
                <a:cs typeface="TupperPRO Light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Total Retail: $</a:t>
            </a:r>
            <a:r>
              <a:rPr lang="en-US" err="1"/>
              <a:t>xxM</a:t>
            </a:r>
            <a:endParaRPr lang="en-US"/>
          </a:p>
          <a:p>
            <a:pPr lvl="0"/>
            <a:r>
              <a:rPr lang="en-US"/>
              <a:t>Total GM%: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4489103" y="1072847"/>
            <a:ext cx="2353768" cy="424210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baseline="0">
                <a:latin typeface="+mn-lt"/>
                <a:ea typeface="TupperPRO Light" charset="0"/>
                <a:cs typeface="TupperPRO Light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Product Name</a:t>
            </a:r>
          </a:p>
          <a:p>
            <a:pPr lvl="0"/>
            <a:r>
              <a:rPr lang="en-US"/>
              <a:t>Retail Price $</a:t>
            </a:r>
            <a:r>
              <a:rPr lang="en-US" err="1"/>
              <a:t>xxUS</a:t>
            </a:r>
            <a:r>
              <a:rPr lang="en-US"/>
              <a:t>/$</a:t>
            </a:r>
            <a:r>
              <a:rPr lang="en-US" err="1"/>
              <a:t>xxCA</a:t>
            </a:r>
            <a:endParaRPr lang="en-US"/>
          </a:p>
          <a:p>
            <a:pPr lvl="0"/>
            <a:r>
              <a:rPr lang="en-US"/>
              <a:t>Special Price $</a:t>
            </a:r>
            <a:r>
              <a:rPr lang="en-US" err="1"/>
              <a:t>xxUS</a:t>
            </a:r>
            <a:r>
              <a:rPr lang="en-US"/>
              <a:t>/$</a:t>
            </a:r>
            <a:r>
              <a:rPr lang="en-US" err="1"/>
              <a:t>xxCA</a:t>
            </a:r>
            <a:endParaRPr lang="en-US"/>
          </a:p>
          <a:p>
            <a:pPr lvl="0"/>
            <a:endParaRPr lang="en-US"/>
          </a:p>
          <a:p>
            <a:pPr lvl="0"/>
            <a:r>
              <a:rPr lang="en-US"/>
              <a:t>Product Name</a:t>
            </a:r>
          </a:p>
          <a:p>
            <a:pPr lvl="0"/>
            <a:r>
              <a:rPr lang="en-US"/>
              <a:t>Retail Price $</a:t>
            </a:r>
            <a:r>
              <a:rPr lang="en-US" err="1"/>
              <a:t>xxUS</a:t>
            </a:r>
            <a:r>
              <a:rPr lang="en-US"/>
              <a:t>/$</a:t>
            </a:r>
            <a:r>
              <a:rPr lang="en-US" err="1"/>
              <a:t>xxCA</a:t>
            </a:r>
            <a:endParaRPr lang="en-US"/>
          </a:p>
          <a:p>
            <a:pPr lvl="0"/>
            <a:r>
              <a:rPr lang="en-US"/>
              <a:t>Special Price $</a:t>
            </a:r>
            <a:r>
              <a:rPr lang="en-US" err="1"/>
              <a:t>xxUS</a:t>
            </a:r>
            <a:r>
              <a:rPr lang="en-US"/>
              <a:t>/$</a:t>
            </a:r>
            <a:r>
              <a:rPr lang="en-US" err="1"/>
              <a:t>xxCA</a:t>
            </a:r>
            <a:endParaRPr lang="en-US"/>
          </a:p>
          <a:p>
            <a:pPr lvl="0"/>
            <a:endParaRPr lang="en-US"/>
          </a:p>
          <a:p>
            <a:pPr lvl="0"/>
            <a:r>
              <a:rPr lang="en-US"/>
              <a:t>Product Name</a:t>
            </a:r>
          </a:p>
          <a:p>
            <a:pPr lvl="0"/>
            <a:r>
              <a:rPr lang="en-US"/>
              <a:t>Retail Price $</a:t>
            </a:r>
            <a:r>
              <a:rPr lang="en-US" err="1"/>
              <a:t>xxUS</a:t>
            </a:r>
            <a:r>
              <a:rPr lang="en-US"/>
              <a:t>/$</a:t>
            </a:r>
            <a:r>
              <a:rPr lang="en-US" err="1"/>
              <a:t>xxCA</a:t>
            </a:r>
            <a:endParaRPr lang="en-US"/>
          </a:p>
          <a:p>
            <a:pPr lvl="0"/>
            <a:r>
              <a:rPr lang="en-US"/>
              <a:t>Special Price $</a:t>
            </a:r>
            <a:r>
              <a:rPr lang="en-US" err="1"/>
              <a:t>xxUS</a:t>
            </a:r>
            <a:r>
              <a:rPr lang="en-US"/>
              <a:t>/$</a:t>
            </a:r>
            <a:r>
              <a:rPr lang="en-US" err="1"/>
              <a:t>xxCA</a:t>
            </a: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610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BADC7-0105-16FB-35A6-F2ABD4BF3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0AEA4B-9DEE-EE76-6F6F-98DC4494D0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E20285-2ECB-B9BD-DFF1-F73E1D99C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EBD365-530D-DB4B-9A25-05CA0CAB1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F0FDAB-0334-A94A-8326-433FEC5EBF53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7277E5-840B-6129-25F1-72D0E9441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5112CE-8831-3D92-E203-9F9D1D13E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6B4043-D075-6146-B4D3-B769E3D08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02243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 hasCustomPrompt="1"/>
          </p:nvPr>
        </p:nvSpPr>
        <p:spPr>
          <a:xfrm>
            <a:off x="5664200" y="3103880"/>
            <a:ext cx="5966582" cy="629920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bg1"/>
                </a:solidFill>
                <a:latin typeface="+mn-lt"/>
                <a:ea typeface="TupperPRO Medium" charset="0"/>
                <a:cs typeface="TupperPRO Medium" charset="0"/>
              </a:defRPr>
            </a:lvl1pPr>
          </a:lstStyle>
          <a:p>
            <a:r>
              <a:rPr lang="fr-FR" err="1"/>
              <a:t>Big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99182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F8DD0-0F75-4B7F-B29A-1CC1B722E9F8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C57AB-A402-4694-9A04-385F765C5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2801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DFED86B-5201-3260-9AE6-884AB7771F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712" y="1016053"/>
            <a:ext cx="11003288" cy="1325563"/>
          </a:xfrm>
        </p:spPr>
        <p:txBody>
          <a:bodyPr/>
          <a:lstStyle>
            <a:lvl1pPr>
              <a:defRPr sz="9000"/>
            </a:lvl1pPr>
          </a:lstStyle>
          <a:p>
            <a:r>
              <a:rPr lang="en-US"/>
              <a:t>SECTION</a:t>
            </a:r>
            <a:endParaRPr lang="en-MX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41" y="6056394"/>
            <a:ext cx="2438400" cy="80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0936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CC41CE-003B-4744-8B8F-0904414EEE5A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44E0-7292-4400-8A17-90398F189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28769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CC41CE-003B-4744-8B8F-0904414EEE5A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44E0-7292-4400-8A17-90398F189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06184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CC41CE-003B-4744-8B8F-0904414EEE5A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44E0-7292-4400-8A17-90398F189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10105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CC41CE-003B-4744-8B8F-0904414EEE5A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44E0-7292-4400-8A17-90398F189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76408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CC41CE-003B-4744-8B8F-0904414EEE5A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44E0-7292-4400-8A17-90398F189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47190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CC41CE-003B-4744-8B8F-0904414EEE5A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44E0-7292-4400-8A17-90398F189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52545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CC41CE-003B-4744-8B8F-0904414EEE5A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44E0-7292-4400-8A17-90398F189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706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8.xml"/><Relationship Id="rId9" Type="http://schemas.openxmlformats.org/officeDocument/2006/relationships/image" Target="../media/image2.emf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9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66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73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1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80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A6679D-A9CB-D94F-9627-FC33E1F0EAF5}"/>
              </a:ext>
            </a:extLst>
          </p:cNvPr>
          <p:cNvCxnSpPr>
            <a:cxnSpLocks/>
          </p:cNvCxnSpPr>
          <p:nvPr userDrawn="1"/>
        </p:nvCxnSpPr>
        <p:spPr>
          <a:xfrm>
            <a:off x="401444" y="6133171"/>
            <a:ext cx="11385395" cy="0"/>
          </a:xfrm>
          <a:prstGeom prst="line">
            <a:avLst/>
          </a:prstGeom>
          <a:ln w="19050">
            <a:solidFill>
              <a:srgbClr val="4F8C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A728EDA-04EC-2056-5899-9E3F6E3DEA94}"/>
              </a:ext>
            </a:extLst>
          </p:cNvPr>
          <p:cNvSpPr/>
          <p:nvPr userDrawn="1"/>
        </p:nvSpPr>
        <p:spPr>
          <a:xfrm>
            <a:off x="4137102" y="5475248"/>
            <a:ext cx="3902927" cy="1287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36DFCE-5E98-E14B-341C-AD1D14D8D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3443"/>
            <a:ext cx="10515600" cy="8877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2FE4D3-C5A8-9231-3736-B44BCDA61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48103"/>
            <a:ext cx="10515600" cy="36267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A91D94-FB5F-7DBD-DA53-109B74FB84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312" y="5709552"/>
            <a:ext cx="3735658" cy="81854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07F65E3-E5AD-B25F-4AF7-BE204F001451}"/>
              </a:ext>
            </a:extLst>
          </p:cNvPr>
          <p:cNvCxnSpPr>
            <a:cxnSpLocks/>
          </p:cNvCxnSpPr>
          <p:nvPr userDrawn="1"/>
        </p:nvCxnSpPr>
        <p:spPr>
          <a:xfrm>
            <a:off x="403302" y="386580"/>
            <a:ext cx="11385395" cy="0"/>
          </a:xfrm>
          <a:prstGeom prst="line">
            <a:avLst/>
          </a:prstGeom>
          <a:ln w="19050">
            <a:solidFill>
              <a:srgbClr val="1F7E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684BE6-0AE7-F28F-CCED-E6A17F5A33B0}"/>
              </a:ext>
            </a:extLst>
          </p:cNvPr>
          <p:cNvCxnSpPr>
            <a:cxnSpLocks/>
          </p:cNvCxnSpPr>
          <p:nvPr userDrawn="1"/>
        </p:nvCxnSpPr>
        <p:spPr>
          <a:xfrm flipV="1">
            <a:off x="401444" y="386580"/>
            <a:ext cx="0" cy="5746591"/>
          </a:xfrm>
          <a:prstGeom prst="line">
            <a:avLst/>
          </a:prstGeom>
          <a:ln w="19050">
            <a:solidFill>
              <a:srgbClr val="C138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92ACFE-0A50-3049-CBD6-1C5452F417B2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86839" y="386580"/>
            <a:ext cx="0" cy="5746591"/>
          </a:xfrm>
          <a:prstGeom prst="line">
            <a:avLst/>
          </a:prstGeom>
          <a:ln w="19050">
            <a:solidFill>
              <a:srgbClr val="D775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70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797" r:id="rId9"/>
    <p:sldLayoutId id="2147483685" r:id="rId10"/>
    <p:sldLayoutId id="2147483686" r:id="rId11"/>
    <p:sldLayoutId id="21474838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1715751" y="5080001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/>
          </a:p>
        </p:txBody>
      </p:sp>
      <p:sp>
        <p:nvSpPr>
          <p:cNvPr id="9" name="Texte"/>
          <p:cNvSpPr/>
          <p:nvPr userDrawn="1"/>
        </p:nvSpPr>
        <p:spPr>
          <a:xfrm>
            <a:off x="11196874" y="6316374"/>
            <a:ext cx="277198" cy="107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2700" algn="r">
              <a:spcBef>
                <a:spcPts val="300"/>
              </a:spcBef>
              <a:defRPr sz="1400">
                <a:solidFill>
                  <a:srgbClr val="231F20"/>
                </a:solidFill>
                <a:latin typeface="TupperPRO Light"/>
                <a:ea typeface="TupperPRO Light"/>
                <a:cs typeface="TupperPRO Light"/>
                <a:sym typeface="TupperPRO Light"/>
              </a:defRPr>
            </a:pPr>
            <a:fld id="{86CB4B4D-7CA3-9044-876B-883B54F8677D}" type="slidenum">
              <a:rPr sz="700">
                <a:latin typeface="+mn-lt"/>
              </a:rPr>
              <a:pPr indent="12700" algn="r">
                <a:spcBef>
                  <a:spcPts val="300"/>
                </a:spcBef>
                <a:defRPr sz="1400">
                  <a:solidFill>
                    <a:srgbClr val="231F20"/>
                  </a:solidFill>
                  <a:latin typeface="TupperPRO Light"/>
                  <a:ea typeface="TupperPRO Light"/>
                  <a:cs typeface="TupperPRO Light"/>
                  <a:sym typeface="TupperPRO Light"/>
                </a:defRPr>
              </a:pPr>
              <a:t>‹#›</a:t>
            </a:fld>
            <a:r>
              <a:rPr sz="700">
                <a:latin typeface="+mn-lt"/>
              </a:rPr>
              <a:t>￼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500EB77-E18B-134C-ABFC-66E0C1812456}"/>
              </a:ext>
            </a:extLst>
          </p:cNvPr>
          <p:cNvGrpSpPr/>
          <p:nvPr userDrawn="1"/>
        </p:nvGrpSpPr>
        <p:grpSpPr>
          <a:xfrm rot="16200000" flipH="1">
            <a:off x="5926727" y="989889"/>
            <a:ext cx="346692" cy="10715502"/>
            <a:chOff x="10425514" y="5375636"/>
            <a:chExt cx="0" cy="2661198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2CFE74C-45E0-C64B-96F7-F3777EE58D0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5375636"/>
              <a:ext cx="0" cy="231414"/>
            </a:xfrm>
            <a:prstGeom prst="line">
              <a:avLst/>
            </a:prstGeom>
            <a:ln w="38100">
              <a:solidFill>
                <a:srgbClr val="0099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852F059-E659-9340-B9ED-2C884AD91FD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5596525"/>
              <a:ext cx="0" cy="23141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D87B745-8FD7-6142-82D2-FA9BA7F7A1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5817414"/>
              <a:ext cx="0" cy="231414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E11081B-1C2F-3C40-910B-E09B537288D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6038303"/>
              <a:ext cx="0" cy="23141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03567D7-F3F0-8A4A-977F-2CCC0F012D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6259192"/>
              <a:ext cx="0" cy="231414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D7EC02-A7C2-2349-B4DD-901807870E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6480081"/>
              <a:ext cx="0" cy="231414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BE75E14-366E-2C45-8CEB-C56723C82F6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6700970"/>
              <a:ext cx="0" cy="231414"/>
            </a:xfrm>
            <a:prstGeom prst="line">
              <a:avLst/>
            </a:prstGeom>
            <a:ln w="38100">
              <a:solidFill>
                <a:srgbClr val="E108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B6921FF-7461-5647-805B-58C3A2458E3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6921859"/>
              <a:ext cx="0" cy="231414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8C8E06C-1DF1-2148-80AB-50C83A9206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7142748"/>
              <a:ext cx="0" cy="231414"/>
            </a:xfrm>
            <a:prstGeom prst="line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E55F109-2546-9648-8B8F-21A0244F89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7363637"/>
              <a:ext cx="0" cy="231414"/>
            </a:xfrm>
            <a:prstGeom prst="line">
              <a:avLst/>
            </a:prstGeom>
            <a:ln w="38100">
              <a:solidFill>
                <a:srgbClr val="D6499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96D9DBC-49E0-F545-A6F8-6CC0FA620F5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7584526"/>
              <a:ext cx="0" cy="231414"/>
            </a:xfrm>
            <a:prstGeom prst="line">
              <a:avLst/>
            </a:prstGeom>
            <a:ln w="38100">
              <a:solidFill>
                <a:srgbClr val="AE020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EDE9582-4325-874E-A68B-B4CF36F5452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7805420"/>
              <a:ext cx="0" cy="231414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6945CEFA-8930-214B-A988-333234A754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409"/>
          <a:stretch/>
        </p:blipFill>
        <p:spPr>
          <a:xfrm>
            <a:off x="10643594" y="6329413"/>
            <a:ext cx="691878" cy="10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76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675" r:id="rId7"/>
  </p:sldLayoutIdLst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28589" indent="-228589" algn="l" defTabSz="914355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9" algn="l" defTabSz="91435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9" algn="l" defTabSz="91435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5" indent="-228589" algn="l" defTabSz="91435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52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57891E-ED8F-F381-4EBE-127D72563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712" y="1016053"/>
            <a:ext cx="110032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SECTION</a:t>
            </a:r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572546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9000" b="1" i="0" kern="1200">
          <a:solidFill>
            <a:srgbClr val="7AD6DB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144E0-7292-4400-8A17-90398F189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659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A6679D-A9CB-D94F-9627-FC33E1F0EAF5}"/>
              </a:ext>
            </a:extLst>
          </p:cNvPr>
          <p:cNvCxnSpPr>
            <a:cxnSpLocks/>
          </p:cNvCxnSpPr>
          <p:nvPr userDrawn="1"/>
        </p:nvCxnSpPr>
        <p:spPr>
          <a:xfrm>
            <a:off x="401444" y="6133171"/>
            <a:ext cx="11385395" cy="0"/>
          </a:xfrm>
          <a:prstGeom prst="line">
            <a:avLst/>
          </a:prstGeom>
          <a:ln w="19050">
            <a:solidFill>
              <a:srgbClr val="4F8C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A728EDA-04EC-2056-5899-9E3F6E3DEA94}"/>
              </a:ext>
            </a:extLst>
          </p:cNvPr>
          <p:cNvSpPr/>
          <p:nvPr userDrawn="1"/>
        </p:nvSpPr>
        <p:spPr>
          <a:xfrm>
            <a:off x="399587" y="5489595"/>
            <a:ext cx="3902927" cy="1287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36DFCE-5E98-E14B-341C-AD1D14D8D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3443"/>
            <a:ext cx="10515600" cy="8877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2FE4D3-C5A8-9231-3736-B44BCDA61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48103"/>
            <a:ext cx="10515600" cy="36267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A91D94-FB5F-7DBD-DA53-109B74FB84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08" y="5723899"/>
            <a:ext cx="3735658" cy="81854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07F65E3-E5AD-B25F-4AF7-BE204F001451}"/>
              </a:ext>
            </a:extLst>
          </p:cNvPr>
          <p:cNvCxnSpPr>
            <a:cxnSpLocks/>
          </p:cNvCxnSpPr>
          <p:nvPr userDrawn="1"/>
        </p:nvCxnSpPr>
        <p:spPr>
          <a:xfrm>
            <a:off x="403302" y="386580"/>
            <a:ext cx="11385395" cy="0"/>
          </a:xfrm>
          <a:prstGeom prst="line">
            <a:avLst/>
          </a:prstGeom>
          <a:ln w="19050">
            <a:solidFill>
              <a:srgbClr val="1F7E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684BE6-0AE7-F28F-CCED-E6A17F5A33B0}"/>
              </a:ext>
            </a:extLst>
          </p:cNvPr>
          <p:cNvCxnSpPr>
            <a:cxnSpLocks/>
          </p:cNvCxnSpPr>
          <p:nvPr userDrawn="1"/>
        </p:nvCxnSpPr>
        <p:spPr>
          <a:xfrm flipV="1">
            <a:off x="401444" y="386580"/>
            <a:ext cx="0" cy="5746591"/>
          </a:xfrm>
          <a:prstGeom prst="line">
            <a:avLst/>
          </a:prstGeom>
          <a:ln w="19050">
            <a:solidFill>
              <a:srgbClr val="C138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92ACFE-0A50-3049-CBD6-1C5452F417B2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86839" y="386580"/>
            <a:ext cx="0" cy="5746591"/>
          </a:xfrm>
          <a:prstGeom prst="line">
            <a:avLst/>
          </a:prstGeom>
          <a:ln w="19050">
            <a:solidFill>
              <a:srgbClr val="D775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697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07F65E3-E5AD-B25F-4AF7-BE204F001451}"/>
              </a:ext>
            </a:extLst>
          </p:cNvPr>
          <p:cNvCxnSpPr>
            <a:cxnSpLocks/>
          </p:cNvCxnSpPr>
          <p:nvPr userDrawn="1"/>
        </p:nvCxnSpPr>
        <p:spPr>
          <a:xfrm>
            <a:off x="399587" y="6534614"/>
            <a:ext cx="11385395" cy="0"/>
          </a:xfrm>
          <a:prstGeom prst="line">
            <a:avLst/>
          </a:prstGeom>
          <a:ln w="19050">
            <a:solidFill>
              <a:srgbClr val="1F7E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A6679D-A9CB-D94F-9627-FC33E1F0EAF5}"/>
              </a:ext>
            </a:extLst>
          </p:cNvPr>
          <p:cNvCxnSpPr>
            <a:cxnSpLocks/>
          </p:cNvCxnSpPr>
          <p:nvPr userDrawn="1"/>
        </p:nvCxnSpPr>
        <p:spPr>
          <a:xfrm>
            <a:off x="399587" y="776871"/>
            <a:ext cx="11385395" cy="0"/>
          </a:xfrm>
          <a:prstGeom prst="line">
            <a:avLst/>
          </a:prstGeom>
          <a:ln w="19050">
            <a:solidFill>
              <a:srgbClr val="4F8C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A728EDA-04EC-2056-5899-9E3F6E3DEA94}"/>
              </a:ext>
            </a:extLst>
          </p:cNvPr>
          <p:cNvSpPr/>
          <p:nvPr userDrawn="1"/>
        </p:nvSpPr>
        <p:spPr>
          <a:xfrm>
            <a:off x="7882055" y="110485"/>
            <a:ext cx="3902927" cy="1287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36DFCE-5E98-E14B-341C-AD1D14D8D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60141"/>
            <a:ext cx="10515600" cy="8877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2FE4D3-C5A8-9231-3736-B44BCDA61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684801"/>
            <a:ext cx="10515600" cy="36267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A91D94-FB5F-7DBD-DA53-109B74FB84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689" y="401053"/>
            <a:ext cx="3735658" cy="81854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684BE6-0AE7-F28F-CCED-E6A17F5A33B0}"/>
              </a:ext>
            </a:extLst>
          </p:cNvPr>
          <p:cNvCxnSpPr>
            <a:cxnSpLocks/>
          </p:cNvCxnSpPr>
          <p:nvPr userDrawn="1"/>
        </p:nvCxnSpPr>
        <p:spPr>
          <a:xfrm flipV="1">
            <a:off x="401444" y="788023"/>
            <a:ext cx="0" cy="5746591"/>
          </a:xfrm>
          <a:prstGeom prst="line">
            <a:avLst/>
          </a:prstGeom>
          <a:ln w="19050">
            <a:solidFill>
              <a:srgbClr val="C138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92ACFE-0A50-3049-CBD6-1C5452F417B2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86839" y="788023"/>
            <a:ext cx="0" cy="5746591"/>
          </a:xfrm>
          <a:prstGeom prst="line">
            <a:avLst/>
          </a:prstGeom>
          <a:ln w="19050">
            <a:solidFill>
              <a:srgbClr val="D775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8060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07F65E3-E5AD-B25F-4AF7-BE204F001451}"/>
              </a:ext>
            </a:extLst>
          </p:cNvPr>
          <p:cNvCxnSpPr>
            <a:cxnSpLocks/>
          </p:cNvCxnSpPr>
          <p:nvPr userDrawn="1"/>
        </p:nvCxnSpPr>
        <p:spPr>
          <a:xfrm>
            <a:off x="401444" y="6534614"/>
            <a:ext cx="11385395" cy="0"/>
          </a:xfrm>
          <a:prstGeom prst="line">
            <a:avLst/>
          </a:prstGeom>
          <a:ln w="19050">
            <a:solidFill>
              <a:srgbClr val="1F7E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A6679D-A9CB-D94F-9627-FC33E1F0EAF5}"/>
              </a:ext>
            </a:extLst>
          </p:cNvPr>
          <p:cNvCxnSpPr>
            <a:cxnSpLocks/>
          </p:cNvCxnSpPr>
          <p:nvPr userDrawn="1"/>
        </p:nvCxnSpPr>
        <p:spPr>
          <a:xfrm>
            <a:off x="401444" y="788023"/>
            <a:ext cx="11385395" cy="0"/>
          </a:xfrm>
          <a:prstGeom prst="line">
            <a:avLst/>
          </a:prstGeom>
          <a:ln w="19050">
            <a:solidFill>
              <a:srgbClr val="4F8C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A728EDA-04EC-2056-5899-9E3F6E3DEA94}"/>
              </a:ext>
            </a:extLst>
          </p:cNvPr>
          <p:cNvSpPr/>
          <p:nvPr userDrawn="1"/>
        </p:nvSpPr>
        <p:spPr>
          <a:xfrm>
            <a:off x="4142678" y="154556"/>
            <a:ext cx="3902927" cy="1287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36DFCE-5E98-E14B-341C-AD1D14D8D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60141"/>
            <a:ext cx="10515600" cy="8877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2FE4D3-C5A8-9231-3736-B44BCDA61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684801"/>
            <a:ext cx="10515600" cy="36267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A91D94-FB5F-7DBD-DA53-109B74FB84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312" y="378751"/>
            <a:ext cx="3735658" cy="81854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684BE6-0AE7-F28F-CCED-E6A17F5A33B0}"/>
              </a:ext>
            </a:extLst>
          </p:cNvPr>
          <p:cNvCxnSpPr>
            <a:cxnSpLocks/>
          </p:cNvCxnSpPr>
          <p:nvPr userDrawn="1"/>
        </p:nvCxnSpPr>
        <p:spPr>
          <a:xfrm flipV="1">
            <a:off x="401444" y="788023"/>
            <a:ext cx="0" cy="5746591"/>
          </a:xfrm>
          <a:prstGeom prst="line">
            <a:avLst/>
          </a:prstGeom>
          <a:ln w="19050">
            <a:solidFill>
              <a:srgbClr val="C138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92ACFE-0A50-3049-CBD6-1C5452F417B2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86839" y="788023"/>
            <a:ext cx="0" cy="5746591"/>
          </a:xfrm>
          <a:prstGeom prst="line">
            <a:avLst/>
          </a:prstGeom>
          <a:ln w="19050">
            <a:solidFill>
              <a:srgbClr val="D775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5955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5788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</p:sldLayoutIdLst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5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9" algn="l" defTabSz="91435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9" algn="l" defTabSz="91435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5" indent="-228589" algn="l" defTabSz="91435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A91D94-FB5F-7DBD-DA53-109B74FB84A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406" y="6213704"/>
            <a:ext cx="2157970" cy="47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74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819" r:id="rId13"/>
  </p:sldLayoutIdLst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5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1715751" y="5080001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/>
          </a:p>
        </p:txBody>
      </p:sp>
      <p:sp>
        <p:nvSpPr>
          <p:cNvPr id="9" name="Texte"/>
          <p:cNvSpPr/>
          <p:nvPr userDrawn="1"/>
        </p:nvSpPr>
        <p:spPr>
          <a:xfrm>
            <a:off x="11196874" y="6316374"/>
            <a:ext cx="277198" cy="107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2700" algn="r">
              <a:spcBef>
                <a:spcPts val="300"/>
              </a:spcBef>
              <a:defRPr sz="1400">
                <a:solidFill>
                  <a:srgbClr val="231F20"/>
                </a:solidFill>
                <a:latin typeface="TupperPRO Light"/>
                <a:ea typeface="TupperPRO Light"/>
                <a:cs typeface="TupperPRO Light"/>
                <a:sym typeface="TupperPRO Light"/>
              </a:defRPr>
            </a:pPr>
            <a:fld id="{86CB4B4D-7CA3-9044-876B-883B54F8677D}" type="slidenum">
              <a:rPr sz="700">
                <a:latin typeface="+mn-lt"/>
              </a:rPr>
              <a:pPr indent="12700" algn="r">
                <a:spcBef>
                  <a:spcPts val="300"/>
                </a:spcBef>
                <a:defRPr sz="1400">
                  <a:solidFill>
                    <a:srgbClr val="231F20"/>
                  </a:solidFill>
                  <a:latin typeface="TupperPRO Light"/>
                  <a:ea typeface="TupperPRO Light"/>
                  <a:cs typeface="TupperPRO Light"/>
                  <a:sym typeface="TupperPRO Light"/>
                </a:defRPr>
              </a:pPr>
              <a:t>‹#›</a:t>
            </a:fld>
            <a:r>
              <a:rPr sz="700">
                <a:latin typeface="+mn-lt"/>
              </a:rPr>
              <a:t>￼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500EB77-E18B-134C-ABFC-66E0C1812456}"/>
              </a:ext>
            </a:extLst>
          </p:cNvPr>
          <p:cNvGrpSpPr/>
          <p:nvPr userDrawn="1"/>
        </p:nvGrpSpPr>
        <p:grpSpPr>
          <a:xfrm rot="16200000" flipH="1">
            <a:off x="5926727" y="989889"/>
            <a:ext cx="346692" cy="10715502"/>
            <a:chOff x="10425514" y="5375636"/>
            <a:chExt cx="0" cy="2661198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2CFE74C-45E0-C64B-96F7-F3777EE58D0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5375636"/>
              <a:ext cx="0" cy="231414"/>
            </a:xfrm>
            <a:prstGeom prst="line">
              <a:avLst/>
            </a:prstGeom>
            <a:ln w="38100">
              <a:solidFill>
                <a:srgbClr val="0099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852F059-E659-9340-B9ED-2C884AD91FD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5596525"/>
              <a:ext cx="0" cy="23141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D87B745-8FD7-6142-82D2-FA9BA7F7A1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5817414"/>
              <a:ext cx="0" cy="231414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E11081B-1C2F-3C40-910B-E09B537288D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6038303"/>
              <a:ext cx="0" cy="23141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03567D7-F3F0-8A4A-977F-2CCC0F012D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6259192"/>
              <a:ext cx="0" cy="231414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D7EC02-A7C2-2349-B4DD-901807870E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6480081"/>
              <a:ext cx="0" cy="231414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BE75E14-366E-2C45-8CEB-C56723C82F6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6700970"/>
              <a:ext cx="0" cy="231414"/>
            </a:xfrm>
            <a:prstGeom prst="line">
              <a:avLst/>
            </a:prstGeom>
            <a:ln w="38100">
              <a:solidFill>
                <a:srgbClr val="E108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B6921FF-7461-5647-805B-58C3A2458E3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6921859"/>
              <a:ext cx="0" cy="231414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8C8E06C-1DF1-2148-80AB-50C83A9206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7142748"/>
              <a:ext cx="0" cy="231414"/>
            </a:xfrm>
            <a:prstGeom prst="line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E55F109-2546-9648-8B8F-21A0244F89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7363637"/>
              <a:ext cx="0" cy="231414"/>
            </a:xfrm>
            <a:prstGeom prst="line">
              <a:avLst/>
            </a:prstGeom>
            <a:ln w="38100">
              <a:solidFill>
                <a:srgbClr val="D6499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96D9DBC-49E0-F545-A6F8-6CC0FA620F5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7584526"/>
              <a:ext cx="0" cy="231414"/>
            </a:xfrm>
            <a:prstGeom prst="line">
              <a:avLst/>
            </a:prstGeom>
            <a:ln w="38100">
              <a:solidFill>
                <a:srgbClr val="AE020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EDE9582-4325-874E-A68B-B4CF36F5452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7805420"/>
              <a:ext cx="0" cy="231414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6945CEFA-8930-214B-A988-333234A754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409"/>
          <a:stretch/>
        </p:blipFill>
        <p:spPr>
          <a:xfrm>
            <a:off x="10643594" y="6329413"/>
            <a:ext cx="691878" cy="10719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38255" y="1825625"/>
            <a:ext cx="1051549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838255" y="365125"/>
            <a:ext cx="1051549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964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</p:sldLayoutIdLst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28589" indent="-228589" algn="l" defTabSz="914355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9" algn="l" defTabSz="91435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9" algn="l" defTabSz="91435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5" indent="-228589" algn="l" defTabSz="91435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1715751" y="5080001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/>
          </a:p>
        </p:txBody>
      </p:sp>
      <p:sp>
        <p:nvSpPr>
          <p:cNvPr id="9" name="Texte"/>
          <p:cNvSpPr/>
          <p:nvPr userDrawn="1"/>
        </p:nvSpPr>
        <p:spPr>
          <a:xfrm>
            <a:off x="11196874" y="6316374"/>
            <a:ext cx="277198" cy="107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2700" algn="r">
              <a:spcBef>
                <a:spcPts val="300"/>
              </a:spcBef>
              <a:defRPr sz="1400">
                <a:solidFill>
                  <a:srgbClr val="231F20"/>
                </a:solidFill>
                <a:latin typeface="TupperPRO Light"/>
                <a:ea typeface="TupperPRO Light"/>
                <a:cs typeface="TupperPRO Light"/>
                <a:sym typeface="TupperPRO Light"/>
              </a:defRPr>
            </a:pPr>
            <a:fld id="{86CB4B4D-7CA3-9044-876B-883B54F8677D}" type="slidenum">
              <a:rPr sz="700">
                <a:latin typeface="+mn-lt"/>
              </a:rPr>
              <a:pPr indent="12700" algn="r">
                <a:spcBef>
                  <a:spcPts val="300"/>
                </a:spcBef>
                <a:defRPr sz="1400">
                  <a:solidFill>
                    <a:srgbClr val="231F20"/>
                  </a:solidFill>
                  <a:latin typeface="TupperPRO Light"/>
                  <a:ea typeface="TupperPRO Light"/>
                  <a:cs typeface="TupperPRO Light"/>
                  <a:sym typeface="TupperPRO Light"/>
                </a:defRPr>
              </a:pPr>
              <a:t>‹#›</a:t>
            </a:fld>
            <a:r>
              <a:rPr sz="700">
                <a:latin typeface="+mn-lt"/>
              </a:rPr>
              <a:t>￼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500EB77-E18B-134C-ABFC-66E0C1812456}"/>
              </a:ext>
            </a:extLst>
          </p:cNvPr>
          <p:cNvGrpSpPr/>
          <p:nvPr userDrawn="1"/>
        </p:nvGrpSpPr>
        <p:grpSpPr>
          <a:xfrm rot="16200000" flipH="1">
            <a:off x="5926727" y="989889"/>
            <a:ext cx="346692" cy="10715502"/>
            <a:chOff x="10425514" y="5375636"/>
            <a:chExt cx="0" cy="2661198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2CFE74C-45E0-C64B-96F7-F3777EE58D0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5375636"/>
              <a:ext cx="0" cy="231414"/>
            </a:xfrm>
            <a:prstGeom prst="line">
              <a:avLst/>
            </a:prstGeom>
            <a:ln w="38100">
              <a:solidFill>
                <a:srgbClr val="0099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852F059-E659-9340-B9ED-2C884AD91FD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5596525"/>
              <a:ext cx="0" cy="23141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D87B745-8FD7-6142-82D2-FA9BA7F7A1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5817414"/>
              <a:ext cx="0" cy="231414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E11081B-1C2F-3C40-910B-E09B537288D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6038303"/>
              <a:ext cx="0" cy="23141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03567D7-F3F0-8A4A-977F-2CCC0F012D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6259192"/>
              <a:ext cx="0" cy="231414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D7EC02-A7C2-2349-B4DD-901807870E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6480081"/>
              <a:ext cx="0" cy="231414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BE75E14-366E-2C45-8CEB-C56723C82F6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6700970"/>
              <a:ext cx="0" cy="231414"/>
            </a:xfrm>
            <a:prstGeom prst="line">
              <a:avLst/>
            </a:prstGeom>
            <a:ln w="38100">
              <a:solidFill>
                <a:srgbClr val="E108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B6921FF-7461-5647-805B-58C3A2458E3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6921859"/>
              <a:ext cx="0" cy="231414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8C8E06C-1DF1-2148-80AB-50C83A9206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7142748"/>
              <a:ext cx="0" cy="231414"/>
            </a:xfrm>
            <a:prstGeom prst="line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E55F109-2546-9648-8B8F-21A0244F89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7363637"/>
              <a:ext cx="0" cy="231414"/>
            </a:xfrm>
            <a:prstGeom prst="line">
              <a:avLst/>
            </a:prstGeom>
            <a:ln w="38100">
              <a:solidFill>
                <a:srgbClr val="D6499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96D9DBC-49E0-F545-A6F8-6CC0FA620F5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7584526"/>
              <a:ext cx="0" cy="231414"/>
            </a:xfrm>
            <a:prstGeom prst="line">
              <a:avLst/>
            </a:prstGeom>
            <a:ln w="38100">
              <a:solidFill>
                <a:srgbClr val="AE020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EDE9582-4325-874E-A68B-B4CF36F5452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7805420"/>
              <a:ext cx="0" cy="231414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6945CEFA-8930-214B-A988-333234A754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r="31409"/>
          <a:stretch/>
        </p:blipFill>
        <p:spPr>
          <a:xfrm>
            <a:off x="10643594" y="6329413"/>
            <a:ext cx="691878" cy="10719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38255" y="1825625"/>
            <a:ext cx="1051549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838255" y="365125"/>
            <a:ext cx="1051549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49923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</p:sldLayoutIdLst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28589" indent="-228589" algn="l" defTabSz="914355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9" algn="l" defTabSz="91435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9" algn="l" defTabSz="91435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5" indent="-228589" algn="l" defTabSz="91435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1715751" y="5080001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/>
          </a:p>
        </p:txBody>
      </p:sp>
      <p:sp>
        <p:nvSpPr>
          <p:cNvPr id="9" name="Texte"/>
          <p:cNvSpPr/>
          <p:nvPr userDrawn="1"/>
        </p:nvSpPr>
        <p:spPr>
          <a:xfrm>
            <a:off x="11196874" y="6316374"/>
            <a:ext cx="277198" cy="107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2700" algn="r">
              <a:spcBef>
                <a:spcPts val="300"/>
              </a:spcBef>
              <a:defRPr sz="1400">
                <a:solidFill>
                  <a:srgbClr val="231F20"/>
                </a:solidFill>
                <a:latin typeface="TupperPRO Light"/>
                <a:ea typeface="TupperPRO Light"/>
                <a:cs typeface="TupperPRO Light"/>
                <a:sym typeface="TupperPRO Light"/>
              </a:defRPr>
            </a:pPr>
            <a:fld id="{86CB4B4D-7CA3-9044-876B-883B54F8677D}" type="slidenum">
              <a:rPr sz="700">
                <a:latin typeface="+mn-lt"/>
              </a:rPr>
              <a:pPr indent="12700" algn="r">
                <a:spcBef>
                  <a:spcPts val="300"/>
                </a:spcBef>
                <a:defRPr sz="1400">
                  <a:solidFill>
                    <a:srgbClr val="231F20"/>
                  </a:solidFill>
                  <a:latin typeface="TupperPRO Light"/>
                  <a:ea typeface="TupperPRO Light"/>
                  <a:cs typeface="TupperPRO Light"/>
                  <a:sym typeface="TupperPRO Light"/>
                </a:defRPr>
              </a:pPr>
              <a:t>‹#›</a:t>
            </a:fld>
            <a:r>
              <a:rPr sz="700">
                <a:latin typeface="+mn-lt"/>
              </a:rPr>
              <a:t>￼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500EB77-E18B-134C-ABFC-66E0C1812456}"/>
              </a:ext>
            </a:extLst>
          </p:cNvPr>
          <p:cNvGrpSpPr/>
          <p:nvPr userDrawn="1"/>
        </p:nvGrpSpPr>
        <p:grpSpPr>
          <a:xfrm rot="16200000" flipH="1">
            <a:off x="5926727" y="989889"/>
            <a:ext cx="346692" cy="10715502"/>
            <a:chOff x="10425514" y="5375636"/>
            <a:chExt cx="0" cy="2661198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2CFE74C-45E0-C64B-96F7-F3777EE58D0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5375636"/>
              <a:ext cx="0" cy="231414"/>
            </a:xfrm>
            <a:prstGeom prst="line">
              <a:avLst/>
            </a:prstGeom>
            <a:ln w="38100">
              <a:solidFill>
                <a:srgbClr val="0099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852F059-E659-9340-B9ED-2C884AD91FD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5596525"/>
              <a:ext cx="0" cy="23141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D87B745-8FD7-6142-82D2-FA9BA7F7A1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5817414"/>
              <a:ext cx="0" cy="231414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E11081B-1C2F-3C40-910B-E09B537288D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6038303"/>
              <a:ext cx="0" cy="23141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03567D7-F3F0-8A4A-977F-2CCC0F012D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6259192"/>
              <a:ext cx="0" cy="231414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D7EC02-A7C2-2349-B4DD-901807870E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6480081"/>
              <a:ext cx="0" cy="231414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BE75E14-366E-2C45-8CEB-C56723C82F6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6700970"/>
              <a:ext cx="0" cy="231414"/>
            </a:xfrm>
            <a:prstGeom prst="line">
              <a:avLst/>
            </a:prstGeom>
            <a:ln w="38100">
              <a:solidFill>
                <a:srgbClr val="E108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B6921FF-7461-5647-805B-58C3A2458E3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6921859"/>
              <a:ext cx="0" cy="231414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8C8E06C-1DF1-2148-80AB-50C83A9206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7142748"/>
              <a:ext cx="0" cy="231414"/>
            </a:xfrm>
            <a:prstGeom prst="line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E55F109-2546-9648-8B8F-21A0244F89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7363637"/>
              <a:ext cx="0" cy="231414"/>
            </a:xfrm>
            <a:prstGeom prst="line">
              <a:avLst/>
            </a:prstGeom>
            <a:ln w="38100">
              <a:solidFill>
                <a:srgbClr val="D6499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96D9DBC-49E0-F545-A6F8-6CC0FA620F5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7584526"/>
              <a:ext cx="0" cy="231414"/>
            </a:xfrm>
            <a:prstGeom prst="line">
              <a:avLst/>
            </a:prstGeom>
            <a:ln w="38100">
              <a:solidFill>
                <a:srgbClr val="AE020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EDE9582-4325-874E-A68B-B4CF36F5452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25514" y="7805420"/>
              <a:ext cx="0" cy="231414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6945CEFA-8930-214B-A988-333234A754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409"/>
          <a:stretch/>
        </p:blipFill>
        <p:spPr>
          <a:xfrm>
            <a:off x="10643594" y="6329413"/>
            <a:ext cx="691878" cy="10719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38255" y="1825625"/>
            <a:ext cx="1051549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838255" y="365125"/>
            <a:ext cx="1051549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8934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</p:sldLayoutIdLst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28589" indent="-228589" algn="l" defTabSz="914355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9" algn="l" defTabSz="91435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9" algn="l" defTabSz="91435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5" indent="-228589" algn="l" defTabSz="91435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118.png"/><Relationship Id="rId4" Type="http://schemas.openxmlformats.org/officeDocument/2006/relationships/image" Target="../media/image1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5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png"/><Relationship Id="rId7" Type="http://schemas.openxmlformats.org/officeDocument/2006/relationships/image" Target="../media/image128.emf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27.png"/><Relationship Id="rId5" Type="http://schemas.openxmlformats.org/officeDocument/2006/relationships/image" Target="../media/image126.jpeg"/><Relationship Id="rId4" Type="http://schemas.openxmlformats.org/officeDocument/2006/relationships/image" Target="../media/image12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5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5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5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8.jpeg"/><Relationship Id="rId7" Type="http://schemas.openxmlformats.org/officeDocument/2006/relationships/image" Target="../media/image142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41.jpeg"/><Relationship Id="rId5" Type="http://schemas.openxmlformats.org/officeDocument/2006/relationships/image" Target="../media/image140.png"/><Relationship Id="rId4" Type="http://schemas.openxmlformats.org/officeDocument/2006/relationships/image" Target="../media/image13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5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5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5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5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5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bupzkHgBfnc?si=jERVICk_XBHSwhwb" TargetMode="External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5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5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5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5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5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5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5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jpeg"/><Relationship Id="rId13" Type="http://schemas.openxmlformats.org/officeDocument/2006/relationships/image" Target="../media/image172.png"/><Relationship Id="rId3" Type="http://schemas.openxmlformats.org/officeDocument/2006/relationships/image" Target="../media/image165.png"/><Relationship Id="rId7" Type="http://schemas.openxmlformats.org/officeDocument/2006/relationships/image" Target="../media/image167.jpeg"/><Relationship Id="rId12" Type="http://schemas.openxmlformats.org/officeDocument/2006/relationships/image" Target="../media/image171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56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66.png"/><Relationship Id="rId10" Type="http://schemas.openxmlformats.org/officeDocument/2006/relationships/image" Target="../media/image170.png"/><Relationship Id="rId4" Type="http://schemas.microsoft.com/office/2007/relationships/hdphoto" Target="../media/hdphoto1.wdp"/><Relationship Id="rId9" Type="http://schemas.openxmlformats.org/officeDocument/2006/relationships/image" Target="../media/image169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5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5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5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emf"/><Relationship Id="rId1" Type="http://schemas.openxmlformats.org/officeDocument/2006/relationships/slideLayout" Target="../slideLayouts/slideLayout5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5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5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9.png"/><Relationship Id="rId21" Type="http://schemas.openxmlformats.org/officeDocument/2006/relationships/image" Target="../media/image24.png"/><Relationship Id="rId42" Type="http://schemas.openxmlformats.org/officeDocument/2006/relationships/image" Target="../media/image45.png"/><Relationship Id="rId47" Type="http://schemas.openxmlformats.org/officeDocument/2006/relationships/image" Target="../media/image50.png"/><Relationship Id="rId63" Type="http://schemas.openxmlformats.org/officeDocument/2006/relationships/image" Target="../media/image66.png"/><Relationship Id="rId68" Type="http://schemas.openxmlformats.org/officeDocument/2006/relationships/image" Target="../media/image71.png"/><Relationship Id="rId84" Type="http://schemas.openxmlformats.org/officeDocument/2006/relationships/image" Target="../media/image87.png"/><Relationship Id="rId89" Type="http://schemas.openxmlformats.org/officeDocument/2006/relationships/image" Target="../media/image92.png"/><Relationship Id="rId16" Type="http://schemas.openxmlformats.org/officeDocument/2006/relationships/image" Target="../media/image19.png"/><Relationship Id="rId11" Type="http://schemas.openxmlformats.org/officeDocument/2006/relationships/image" Target="../media/image14.png"/><Relationship Id="rId32" Type="http://schemas.openxmlformats.org/officeDocument/2006/relationships/image" Target="../media/image35.png"/><Relationship Id="rId37" Type="http://schemas.openxmlformats.org/officeDocument/2006/relationships/image" Target="../media/image40.png"/><Relationship Id="rId53" Type="http://schemas.openxmlformats.org/officeDocument/2006/relationships/image" Target="../media/image56.png"/><Relationship Id="rId58" Type="http://schemas.openxmlformats.org/officeDocument/2006/relationships/image" Target="../media/image61.png"/><Relationship Id="rId74" Type="http://schemas.openxmlformats.org/officeDocument/2006/relationships/image" Target="../media/image77.png"/><Relationship Id="rId79" Type="http://schemas.openxmlformats.org/officeDocument/2006/relationships/image" Target="../media/image82.png"/><Relationship Id="rId102" Type="http://schemas.openxmlformats.org/officeDocument/2006/relationships/image" Target="../media/image105.png"/><Relationship Id="rId5" Type="http://schemas.openxmlformats.org/officeDocument/2006/relationships/image" Target="../media/image8.png"/><Relationship Id="rId90" Type="http://schemas.openxmlformats.org/officeDocument/2006/relationships/image" Target="../media/image93.png"/><Relationship Id="rId95" Type="http://schemas.openxmlformats.org/officeDocument/2006/relationships/image" Target="../media/image98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43" Type="http://schemas.openxmlformats.org/officeDocument/2006/relationships/image" Target="../media/image46.png"/><Relationship Id="rId48" Type="http://schemas.openxmlformats.org/officeDocument/2006/relationships/image" Target="../media/image51.png"/><Relationship Id="rId64" Type="http://schemas.openxmlformats.org/officeDocument/2006/relationships/image" Target="../media/image67.png"/><Relationship Id="rId69" Type="http://schemas.openxmlformats.org/officeDocument/2006/relationships/image" Target="../media/image72.png"/><Relationship Id="rId80" Type="http://schemas.openxmlformats.org/officeDocument/2006/relationships/image" Target="../media/image83.png"/><Relationship Id="rId85" Type="http://schemas.openxmlformats.org/officeDocument/2006/relationships/image" Target="../media/image88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33" Type="http://schemas.openxmlformats.org/officeDocument/2006/relationships/image" Target="../media/image36.png"/><Relationship Id="rId38" Type="http://schemas.openxmlformats.org/officeDocument/2006/relationships/image" Target="../media/image41.png"/><Relationship Id="rId46" Type="http://schemas.openxmlformats.org/officeDocument/2006/relationships/image" Target="../media/image49.png"/><Relationship Id="rId59" Type="http://schemas.openxmlformats.org/officeDocument/2006/relationships/image" Target="../media/image62.png"/><Relationship Id="rId67" Type="http://schemas.openxmlformats.org/officeDocument/2006/relationships/image" Target="../media/image70.png"/><Relationship Id="rId103" Type="http://schemas.openxmlformats.org/officeDocument/2006/relationships/image" Target="../media/image106.png"/><Relationship Id="rId20" Type="http://schemas.openxmlformats.org/officeDocument/2006/relationships/image" Target="../media/image23.png"/><Relationship Id="rId41" Type="http://schemas.openxmlformats.org/officeDocument/2006/relationships/image" Target="../media/image44.png"/><Relationship Id="rId54" Type="http://schemas.openxmlformats.org/officeDocument/2006/relationships/image" Target="../media/image57.png"/><Relationship Id="rId62" Type="http://schemas.openxmlformats.org/officeDocument/2006/relationships/image" Target="../media/image65.png"/><Relationship Id="rId70" Type="http://schemas.openxmlformats.org/officeDocument/2006/relationships/image" Target="../media/image73.png"/><Relationship Id="rId75" Type="http://schemas.openxmlformats.org/officeDocument/2006/relationships/image" Target="../media/image78.png"/><Relationship Id="rId83" Type="http://schemas.openxmlformats.org/officeDocument/2006/relationships/image" Target="../media/image86.png"/><Relationship Id="rId88" Type="http://schemas.openxmlformats.org/officeDocument/2006/relationships/image" Target="../media/image91.png"/><Relationship Id="rId91" Type="http://schemas.openxmlformats.org/officeDocument/2006/relationships/image" Target="../media/image94.png"/><Relationship Id="rId96" Type="http://schemas.openxmlformats.org/officeDocument/2006/relationships/image" Target="../media/image99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9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36" Type="http://schemas.openxmlformats.org/officeDocument/2006/relationships/image" Target="../media/image39.png"/><Relationship Id="rId49" Type="http://schemas.openxmlformats.org/officeDocument/2006/relationships/image" Target="../media/image52.png"/><Relationship Id="rId57" Type="http://schemas.openxmlformats.org/officeDocument/2006/relationships/image" Target="../media/image60.png"/><Relationship Id="rId10" Type="http://schemas.openxmlformats.org/officeDocument/2006/relationships/image" Target="../media/image13.png"/><Relationship Id="rId31" Type="http://schemas.openxmlformats.org/officeDocument/2006/relationships/image" Target="../media/image34.png"/><Relationship Id="rId44" Type="http://schemas.openxmlformats.org/officeDocument/2006/relationships/image" Target="../media/image47.png"/><Relationship Id="rId52" Type="http://schemas.openxmlformats.org/officeDocument/2006/relationships/image" Target="../media/image55.png"/><Relationship Id="rId60" Type="http://schemas.openxmlformats.org/officeDocument/2006/relationships/image" Target="../media/image63.png"/><Relationship Id="rId65" Type="http://schemas.openxmlformats.org/officeDocument/2006/relationships/image" Target="../media/image68.png"/><Relationship Id="rId73" Type="http://schemas.openxmlformats.org/officeDocument/2006/relationships/image" Target="../media/image76.png"/><Relationship Id="rId78" Type="http://schemas.openxmlformats.org/officeDocument/2006/relationships/image" Target="../media/image81.png"/><Relationship Id="rId81" Type="http://schemas.openxmlformats.org/officeDocument/2006/relationships/image" Target="../media/image84.png"/><Relationship Id="rId86" Type="http://schemas.openxmlformats.org/officeDocument/2006/relationships/image" Target="../media/image89.png"/><Relationship Id="rId94" Type="http://schemas.openxmlformats.org/officeDocument/2006/relationships/image" Target="../media/image97.png"/><Relationship Id="rId99" Type="http://schemas.openxmlformats.org/officeDocument/2006/relationships/image" Target="../media/image102.png"/><Relationship Id="rId101" Type="http://schemas.openxmlformats.org/officeDocument/2006/relationships/image" Target="../media/image104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9" Type="http://schemas.openxmlformats.org/officeDocument/2006/relationships/image" Target="../media/image42.png"/><Relationship Id="rId34" Type="http://schemas.openxmlformats.org/officeDocument/2006/relationships/image" Target="../media/image37.png"/><Relationship Id="rId50" Type="http://schemas.openxmlformats.org/officeDocument/2006/relationships/image" Target="../media/image53.png"/><Relationship Id="rId55" Type="http://schemas.openxmlformats.org/officeDocument/2006/relationships/image" Target="../media/image58.png"/><Relationship Id="rId76" Type="http://schemas.openxmlformats.org/officeDocument/2006/relationships/image" Target="../media/image79.png"/><Relationship Id="rId97" Type="http://schemas.openxmlformats.org/officeDocument/2006/relationships/image" Target="../media/image100.png"/><Relationship Id="rId7" Type="http://schemas.openxmlformats.org/officeDocument/2006/relationships/image" Target="../media/image10.png"/><Relationship Id="rId71" Type="http://schemas.openxmlformats.org/officeDocument/2006/relationships/image" Target="../media/image74.png"/><Relationship Id="rId92" Type="http://schemas.openxmlformats.org/officeDocument/2006/relationships/image" Target="../media/image95.png"/><Relationship Id="rId2" Type="http://schemas.openxmlformats.org/officeDocument/2006/relationships/image" Target="../media/image5.png"/><Relationship Id="rId29" Type="http://schemas.openxmlformats.org/officeDocument/2006/relationships/image" Target="../media/image32.png"/><Relationship Id="rId24" Type="http://schemas.openxmlformats.org/officeDocument/2006/relationships/image" Target="../media/image27.png"/><Relationship Id="rId40" Type="http://schemas.openxmlformats.org/officeDocument/2006/relationships/image" Target="../media/image43.png"/><Relationship Id="rId45" Type="http://schemas.openxmlformats.org/officeDocument/2006/relationships/image" Target="../media/image48.png"/><Relationship Id="rId66" Type="http://schemas.openxmlformats.org/officeDocument/2006/relationships/image" Target="../media/image69.png"/><Relationship Id="rId87" Type="http://schemas.openxmlformats.org/officeDocument/2006/relationships/image" Target="../media/image90.png"/><Relationship Id="rId61" Type="http://schemas.openxmlformats.org/officeDocument/2006/relationships/image" Target="../media/image64.png"/><Relationship Id="rId82" Type="http://schemas.openxmlformats.org/officeDocument/2006/relationships/image" Target="../media/image85.png"/><Relationship Id="rId19" Type="http://schemas.openxmlformats.org/officeDocument/2006/relationships/image" Target="../media/image22.png"/><Relationship Id="rId14" Type="http://schemas.openxmlformats.org/officeDocument/2006/relationships/image" Target="../media/image17.png"/><Relationship Id="rId30" Type="http://schemas.openxmlformats.org/officeDocument/2006/relationships/image" Target="../media/image33.png"/><Relationship Id="rId35" Type="http://schemas.openxmlformats.org/officeDocument/2006/relationships/image" Target="../media/image38.png"/><Relationship Id="rId56" Type="http://schemas.openxmlformats.org/officeDocument/2006/relationships/image" Target="../media/image59.png"/><Relationship Id="rId77" Type="http://schemas.openxmlformats.org/officeDocument/2006/relationships/image" Target="../media/image80.png"/><Relationship Id="rId100" Type="http://schemas.openxmlformats.org/officeDocument/2006/relationships/image" Target="../media/image103.png"/><Relationship Id="rId8" Type="http://schemas.openxmlformats.org/officeDocument/2006/relationships/image" Target="../media/image11.png"/><Relationship Id="rId51" Type="http://schemas.openxmlformats.org/officeDocument/2006/relationships/image" Target="../media/image54.png"/><Relationship Id="rId72" Type="http://schemas.openxmlformats.org/officeDocument/2006/relationships/image" Target="../media/image75.png"/><Relationship Id="rId93" Type="http://schemas.openxmlformats.org/officeDocument/2006/relationships/image" Target="../media/image96.png"/><Relationship Id="rId98" Type="http://schemas.openxmlformats.org/officeDocument/2006/relationships/image" Target="../media/image101.png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0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1FC93-918C-093C-28FF-8DC148BC2CD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1963" y="2200275"/>
            <a:ext cx="11044237" cy="103346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en-US" sz="6600" dirty="0">
                <a:cs typeface="Calibri Light"/>
              </a:rPr>
              <a:t>Welcome </a:t>
            </a:r>
            <a:br>
              <a:rPr lang="en-US" sz="6600" dirty="0">
                <a:cs typeface="Calibri Light"/>
              </a:rPr>
            </a:br>
            <a:r>
              <a:rPr lang="en-US" sz="6600" dirty="0">
                <a:cs typeface="Calibri Light"/>
              </a:rPr>
              <a:t>to the launch of </a:t>
            </a:r>
            <a:br>
              <a:rPr lang="en-US" sz="6600" dirty="0">
                <a:cs typeface="Calibri Light"/>
              </a:rPr>
            </a:br>
            <a:br>
              <a:rPr lang="en-US" sz="6600" b="1" dirty="0">
                <a:cs typeface="Calibri Light"/>
              </a:rPr>
            </a:br>
            <a:r>
              <a:rPr lang="en-US" sz="6600" b="1" dirty="0">
                <a:cs typeface="Calibri Light"/>
              </a:rPr>
              <a:t>Spring Catalog 2024 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484277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40488" y="366713"/>
            <a:ext cx="9975112" cy="88741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600"/>
              <a:t>New Picture style   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1035473" y="1778719"/>
            <a:ext cx="5017487" cy="3539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1600">
              <a:ea typeface="Calibri"/>
              <a:cs typeface="Calibri"/>
            </a:endParaRPr>
          </a:p>
          <a:p>
            <a:r>
              <a:rPr lang="en-US" sz="1600"/>
              <a:t>We’re building a brand that puts our products and usage front and center. </a:t>
            </a:r>
            <a:endParaRPr lang="en-US"/>
          </a:p>
          <a:p>
            <a:endParaRPr lang="en-US" sz="1600"/>
          </a:p>
          <a:p>
            <a:r>
              <a:rPr lang="en-US" sz="1600"/>
              <a:t>Our photography style celebrates the beauty of using our products through: 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Calibri"/>
              <a:buChar char="-"/>
            </a:pPr>
            <a:r>
              <a:rPr lang="en-US" sz="1600"/>
              <a:t>colorful joy and energy, 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Calibri"/>
              <a:buChar char="-"/>
            </a:pPr>
            <a:r>
              <a:rPr lang="en-US" sz="1600"/>
              <a:t>simple composition, 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Calibri"/>
              <a:buChar char="-"/>
            </a:pPr>
            <a:r>
              <a:rPr lang="en-US" sz="1600"/>
              <a:t>and natural lighting that shows off our products to full effect.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endParaRPr lang="en-US" sz="1600">
              <a:ea typeface="Calibri"/>
              <a:cs typeface="Calibri"/>
            </a:endParaRPr>
          </a:p>
          <a:p>
            <a:r>
              <a:rPr lang="en-US" sz="1600">
                <a:ea typeface="Calibri"/>
                <a:cs typeface="Calibri"/>
              </a:rPr>
              <a:t>Minimalist, modern photography showcases product features, usage, and ingredients, without any distractions. </a:t>
            </a:r>
          </a:p>
        </p:txBody>
      </p:sp>
      <p:sp>
        <p:nvSpPr>
          <p:cNvPr id="4" name="CuadroTexto 10">
            <a:extLst>
              <a:ext uri="{FF2B5EF4-FFF2-40B4-BE49-F238E27FC236}">
                <a16:creationId xmlns:a16="http://schemas.microsoft.com/office/drawing/2014/main" id="{E74F2E5A-8136-8895-1ABD-55762053ABFB}"/>
              </a:ext>
            </a:extLst>
          </p:cNvPr>
          <p:cNvSpPr txBox="1"/>
          <p:nvPr/>
        </p:nvSpPr>
        <p:spPr>
          <a:xfrm>
            <a:off x="8783564" y="3202287"/>
            <a:ext cx="292330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endParaRPr lang="en-US" sz="1600">
              <a:ea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9086" y="0"/>
            <a:ext cx="3702914" cy="605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440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0137" y="350105"/>
            <a:ext cx="3998170" cy="33095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687" y="350104"/>
            <a:ext cx="3922704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6326" y="3750102"/>
            <a:ext cx="4164841" cy="345800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5831" y="229473"/>
            <a:ext cx="4113349" cy="697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49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76A04EAB-90D1-6B61-6110-92ABAC8F85A1}"/>
              </a:ext>
            </a:extLst>
          </p:cNvPr>
          <p:cNvSpPr/>
          <p:nvPr/>
        </p:nvSpPr>
        <p:spPr>
          <a:xfrm>
            <a:off x="-501601" y="2904000"/>
            <a:ext cx="6930351" cy="35164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21102" y="2042256"/>
            <a:ext cx="5583238" cy="362585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/>
              <a:t>Product Mix</a:t>
            </a:r>
          </a:p>
          <a:p>
            <a:pPr marL="0" indent="0">
              <a:buNone/>
            </a:pPr>
            <a:r>
              <a:rPr lang="en-US">
                <a:cs typeface="Calibri"/>
              </a:rPr>
              <a:t>Theme &amp; Pictures </a:t>
            </a:r>
          </a:p>
          <a:p>
            <a:pPr marL="0" indent="0">
              <a:buNone/>
            </a:pPr>
            <a:r>
              <a:rPr lang="en-US"/>
              <a:t>New Products</a:t>
            </a:r>
            <a:endParaRPr lang="en-US">
              <a:cs typeface="Calibri" panose="020F0502020204030204"/>
            </a:endParaRPr>
          </a:p>
          <a:p>
            <a:pPr marL="0" indent="0">
              <a:buNone/>
            </a:pPr>
            <a:r>
              <a:rPr lang="en-US"/>
              <a:t>Testimonials &amp; Back Cover</a:t>
            </a:r>
          </a:p>
          <a:p>
            <a:pPr marL="0" indent="0">
              <a:buNone/>
            </a:pPr>
            <a:r>
              <a:rPr lang="en-US"/>
              <a:t>Top Sellers</a:t>
            </a:r>
          </a:p>
          <a:p>
            <a:pPr marL="0" indent="0">
              <a:buNone/>
            </a:pPr>
            <a:r>
              <a:rPr lang="en-US"/>
              <a:t>Go To Market Support</a:t>
            </a:r>
            <a:endParaRPr lang="en-US">
              <a:cs typeface="Calibri"/>
            </a:endParaRPr>
          </a:p>
          <a:p>
            <a:pPr marL="0" indent="0">
              <a:buNone/>
            </a:pPr>
            <a:r>
              <a:rPr lang="en-US"/>
              <a:t>Sampling, Out list / New Products </a:t>
            </a:r>
          </a:p>
          <a:p>
            <a:pPr marL="0" indent="0">
              <a:buNone/>
            </a:pPr>
            <a:r>
              <a:rPr lang="en-US"/>
              <a:t>Catalog Prices 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21102" y="677863"/>
            <a:ext cx="10515600" cy="8874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665643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00CFB3D1-53ED-67B4-C0B4-FCFD49627A16}"/>
              </a:ext>
            </a:extLst>
          </p:cNvPr>
          <p:cNvSpPr/>
          <p:nvPr/>
        </p:nvSpPr>
        <p:spPr>
          <a:xfrm>
            <a:off x="1172307" y="2295769"/>
            <a:ext cx="2618153" cy="2686537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baseline="0">
                <a:latin typeface="Calibri"/>
              </a:rPr>
              <a:t>NEW COLORS</a:t>
            </a:r>
          </a:p>
          <a:p>
            <a:pPr algn="ctr"/>
            <a:endParaRPr lang="en-US" sz="2800" b="1">
              <a:ea typeface="Calibri"/>
              <a:cs typeface="Calibri"/>
            </a:endParaRPr>
          </a:p>
          <a:p>
            <a:pPr algn="ctr"/>
            <a:r>
              <a:rPr lang="en-US" sz="3600" b="1">
                <a:ea typeface="Calibri"/>
                <a:cs typeface="Calibri"/>
              </a:rPr>
              <a:t>10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0D909AC-ADFD-9E69-E155-61D1AB0735BC}"/>
              </a:ext>
            </a:extLst>
          </p:cNvPr>
          <p:cNvSpPr/>
          <p:nvPr/>
        </p:nvSpPr>
        <p:spPr>
          <a:xfrm>
            <a:off x="3536461" y="2334845"/>
            <a:ext cx="2618153" cy="268653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>
                <a:ea typeface="Calibri"/>
                <a:cs typeface="Calibri"/>
              </a:rPr>
              <a:t>BRING BACK </a:t>
            </a:r>
          </a:p>
          <a:p>
            <a:pPr algn="ctr"/>
            <a:endParaRPr lang="en-US" sz="2800" b="1">
              <a:ea typeface="Calibri"/>
              <a:cs typeface="Calibri"/>
            </a:endParaRPr>
          </a:p>
          <a:p>
            <a:pPr algn="ctr"/>
            <a:r>
              <a:rPr lang="en-US" sz="3600" b="1">
                <a:ea typeface="Calibri"/>
                <a:cs typeface="Calibri"/>
              </a:rPr>
              <a:t>13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09FB7A8-D814-3354-5E04-CD3E5235E436}"/>
              </a:ext>
            </a:extLst>
          </p:cNvPr>
          <p:cNvSpPr/>
          <p:nvPr/>
        </p:nvSpPr>
        <p:spPr>
          <a:xfrm>
            <a:off x="5841999" y="2383691"/>
            <a:ext cx="2618153" cy="268653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>
                <a:ea typeface="Calibri"/>
                <a:cs typeface="Calibri"/>
              </a:rPr>
              <a:t>HOST OFFER</a:t>
            </a:r>
          </a:p>
          <a:p>
            <a:pPr algn="ctr"/>
            <a:endParaRPr lang="en-US" sz="2800" b="1">
              <a:ea typeface="Calibri"/>
              <a:cs typeface="Calibri"/>
            </a:endParaRPr>
          </a:p>
          <a:p>
            <a:pPr algn="ctr"/>
            <a:r>
              <a:rPr lang="en-US" sz="3600" b="1">
                <a:ea typeface="Calibri"/>
                <a:cs typeface="Calibri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A59D9D1-3FFC-9DE3-AD17-F31B843E151C}"/>
              </a:ext>
            </a:extLst>
          </p:cNvPr>
          <p:cNvSpPr/>
          <p:nvPr/>
        </p:nvSpPr>
        <p:spPr>
          <a:xfrm>
            <a:off x="8245229" y="2422767"/>
            <a:ext cx="2618153" cy="268653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>
                <a:solidFill>
                  <a:srgbClr val="000000"/>
                </a:solidFill>
                <a:ea typeface="Calibri"/>
                <a:cs typeface="Calibri"/>
              </a:rPr>
              <a:t>NEW PRODUCTS</a:t>
            </a:r>
          </a:p>
          <a:p>
            <a:pPr algn="ctr"/>
            <a:endParaRPr lang="en-US" sz="2800" b="1">
              <a:solidFill>
                <a:srgbClr val="000000"/>
              </a:solidFill>
              <a:ea typeface="Calibri"/>
              <a:cs typeface="Calibri"/>
            </a:endParaRPr>
          </a:p>
          <a:p>
            <a:pPr algn="ctr"/>
            <a:r>
              <a:rPr lang="en-US" sz="3600" b="1">
                <a:solidFill>
                  <a:srgbClr val="000000"/>
                </a:solidFill>
                <a:ea typeface="Calibri"/>
                <a:cs typeface="Calibri"/>
              </a:rPr>
              <a:t>8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FB49FC89-AF7E-FDA6-6D91-18B25F2951D1}"/>
              </a:ext>
            </a:extLst>
          </p:cNvPr>
          <p:cNvSpPr txBox="1">
            <a:spLocks/>
          </p:cNvSpPr>
          <p:nvPr/>
        </p:nvSpPr>
        <p:spPr>
          <a:xfrm>
            <a:off x="621102" y="677863"/>
            <a:ext cx="10515600" cy="88741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So what's new in the catalog?</a:t>
            </a:r>
          </a:p>
        </p:txBody>
      </p:sp>
    </p:spTree>
    <p:extLst>
      <p:ext uri="{BB962C8B-B14F-4D97-AF65-F5344CB8AC3E}">
        <p14:creationId xmlns:p14="http://schemas.microsoft.com/office/powerpoint/2010/main" val="20742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26A84AF-6F58-471A-BF1F-10D8C0351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EA69FAE-6804-A13D-2142-E3E599900F2F}"/>
              </a:ext>
            </a:extLst>
          </p:cNvPr>
          <p:cNvSpPr txBox="1">
            <a:spLocks/>
          </p:cNvSpPr>
          <p:nvPr/>
        </p:nvSpPr>
        <p:spPr>
          <a:xfrm>
            <a:off x="621102" y="677863"/>
            <a:ext cx="10515600" cy="88741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Ultra Clear</a:t>
            </a:r>
          </a:p>
        </p:txBody>
      </p:sp>
      <p:sp>
        <p:nvSpPr>
          <p:cNvPr id="7" name="CuadroTexto 9">
            <a:extLst>
              <a:ext uri="{FF2B5EF4-FFF2-40B4-BE49-F238E27FC236}">
                <a16:creationId xmlns:a16="http://schemas.microsoft.com/office/drawing/2014/main" id="{F07618A8-3EEA-9622-4472-43B5FB8C4E47}"/>
              </a:ext>
            </a:extLst>
          </p:cNvPr>
          <p:cNvSpPr txBox="1"/>
          <p:nvPr/>
        </p:nvSpPr>
        <p:spPr>
          <a:xfrm>
            <a:off x="664242" y="1710334"/>
            <a:ext cx="3044103" cy="28007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1600">
              <a:ea typeface="Calibri"/>
              <a:cs typeface="Calibri"/>
            </a:endParaRPr>
          </a:p>
          <a:p>
            <a:r>
              <a:rPr lang="en-US" sz="1600"/>
              <a:t>New color seal</a:t>
            </a:r>
            <a:endParaRPr lang="en-US" sz="1600">
              <a:ea typeface="Calibri"/>
              <a:cs typeface="Calibri"/>
            </a:endParaRPr>
          </a:p>
          <a:p>
            <a:r>
              <a:rPr lang="en-US" sz="1600">
                <a:ea typeface="Calibri"/>
                <a:cs typeface="Calibri"/>
              </a:rPr>
              <a:t>New sizes</a:t>
            </a:r>
          </a:p>
          <a:p>
            <a:r>
              <a:rPr lang="en-US" sz="1600">
                <a:ea typeface="Calibri"/>
                <a:cs typeface="Calibri"/>
              </a:rPr>
              <a:t>Great performance on the short term offer</a:t>
            </a:r>
          </a:p>
          <a:p>
            <a:endParaRPr lang="en-US" sz="1600">
              <a:ea typeface="Calibri"/>
              <a:cs typeface="Calibri"/>
            </a:endParaRPr>
          </a:p>
          <a:p>
            <a:endParaRPr lang="en-US" sz="1600">
              <a:ea typeface="Calibri"/>
              <a:cs typeface="Calibri"/>
            </a:endParaRPr>
          </a:p>
          <a:p>
            <a:endParaRPr lang="en-US" sz="1600">
              <a:ea typeface="Calibri"/>
              <a:cs typeface="Calibri"/>
            </a:endParaRPr>
          </a:p>
          <a:p>
            <a:endParaRPr lang="en-US" sz="1600">
              <a:ea typeface="Calibri"/>
              <a:cs typeface="Calibri"/>
            </a:endParaRPr>
          </a:p>
          <a:p>
            <a:endParaRPr lang="en-US" sz="1600">
              <a:ea typeface="Calibri"/>
              <a:cs typeface="Calibri"/>
            </a:endParaRPr>
          </a:p>
          <a:p>
            <a:r>
              <a:rPr lang="en-US" sz="1600">
                <a:ea typeface="Calibri"/>
                <a:cs typeface="Calibri"/>
              </a:rPr>
              <a:t>2 great modular sets available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4877FB-B4C9-B3F7-B4CE-4B688C42CF65}"/>
              </a:ext>
            </a:extLst>
          </p:cNvPr>
          <p:cNvSpPr txBox="1"/>
          <p:nvPr/>
        </p:nvSpPr>
        <p:spPr>
          <a:xfrm>
            <a:off x="737206" y="4610988"/>
            <a:ext cx="2833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/>
              <a:t>Tupperware® Ultra Clear Oval 7pc Set </a:t>
            </a:r>
          </a:p>
          <a:p>
            <a:r>
              <a:rPr lang="en-US" sz="1200"/>
              <a:t>Item 319</a:t>
            </a:r>
          </a:p>
          <a:p>
            <a:r>
              <a:rPr lang="en-US" sz="1200"/>
              <a:t>US: $94 </a:t>
            </a:r>
          </a:p>
          <a:p>
            <a:r>
              <a:rPr lang="en-US" sz="1200"/>
              <a:t>CA: $125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8A0192-67D1-AAF6-904B-9FD5EC834796}"/>
              </a:ext>
            </a:extLst>
          </p:cNvPr>
          <p:cNvSpPr txBox="1"/>
          <p:nvPr/>
        </p:nvSpPr>
        <p:spPr>
          <a:xfrm>
            <a:off x="756744" y="5668807"/>
            <a:ext cx="2833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/>
              <a:t>Tupperware® Ultra Clear Square 5-Pc. Set</a:t>
            </a:r>
            <a:endParaRPr lang="en-US" sz="1200"/>
          </a:p>
          <a:p>
            <a:r>
              <a:rPr lang="en-US" sz="1200"/>
              <a:t>Item 323</a:t>
            </a:r>
          </a:p>
          <a:p>
            <a:r>
              <a:rPr lang="en-US" sz="1200"/>
              <a:t>US: $92 </a:t>
            </a:r>
          </a:p>
          <a:p>
            <a:r>
              <a:rPr lang="en-US" sz="1200"/>
              <a:t>CA: $124</a:t>
            </a:r>
          </a:p>
        </p:txBody>
      </p:sp>
      <p:pic>
        <p:nvPicPr>
          <p:cNvPr id="18" name="Picture 17" descr="easy-stacking-packaging-icon">
            <a:extLst>
              <a:ext uri="{FF2B5EF4-FFF2-40B4-BE49-F238E27FC236}">
                <a16:creationId xmlns:a16="http://schemas.microsoft.com/office/drawing/2014/main" id="{41E0EE51-B73A-D855-BEE0-F0348C6650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06" r="18548" b="-788"/>
          <a:stretch/>
        </p:blipFill>
        <p:spPr>
          <a:xfrm>
            <a:off x="1517332" y="3051825"/>
            <a:ext cx="591450" cy="1097054"/>
          </a:xfrm>
          <a:prstGeom prst="rect">
            <a:avLst/>
          </a:prstGeom>
        </p:spPr>
      </p:pic>
      <p:pic>
        <p:nvPicPr>
          <p:cNvPr id="20" name="Picture 19" descr="airtight-packaging-icon">
            <a:extLst>
              <a:ext uri="{FF2B5EF4-FFF2-40B4-BE49-F238E27FC236}">
                <a16:creationId xmlns:a16="http://schemas.microsoft.com/office/drawing/2014/main" id="{3A672828-935C-1C43-7F72-4EE7DAB2D2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" r="15556" b="21323"/>
          <a:stretch/>
        </p:blipFill>
        <p:spPr>
          <a:xfrm>
            <a:off x="294194" y="3032830"/>
            <a:ext cx="1046084" cy="979985"/>
          </a:xfrm>
          <a:prstGeom prst="rect">
            <a:avLst/>
          </a:prstGeom>
        </p:spPr>
      </p:pic>
      <p:pic>
        <p:nvPicPr>
          <p:cNvPr id="22" name="Picture 21" descr="dishwasher-safe-max-150F-packaging-icon">
            <a:extLst>
              <a:ext uri="{FF2B5EF4-FFF2-40B4-BE49-F238E27FC236}">
                <a16:creationId xmlns:a16="http://schemas.microsoft.com/office/drawing/2014/main" id="{8963A15A-7E3A-4A99-8488-23E59A670D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880" b="6870"/>
          <a:stretch/>
        </p:blipFill>
        <p:spPr>
          <a:xfrm>
            <a:off x="2201759" y="3032830"/>
            <a:ext cx="1242571" cy="10296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6988" y="-174045"/>
            <a:ext cx="8668451" cy="7206090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E7FBF491-8EE5-7ECA-151A-654C82DE4AD3}"/>
              </a:ext>
            </a:extLst>
          </p:cNvPr>
          <p:cNvSpPr/>
          <p:nvPr/>
        </p:nvSpPr>
        <p:spPr>
          <a:xfrm flipH="1">
            <a:off x="7342826" y="542401"/>
            <a:ext cx="730882" cy="710983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700" baseline="0" dirty="0">
                <a:solidFill>
                  <a:srgbClr val="000000"/>
                </a:solidFill>
                <a:latin typeface="Calibri"/>
              </a:rPr>
              <a:t>NEW COLORS</a:t>
            </a:r>
            <a:endParaRPr lang="en-US" sz="900" dirty="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62476BA-420F-FDE9-3294-1E8282A08165}"/>
              </a:ext>
            </a:extLst>
          </p:cNvPr>
          <p:cNvSpPr/>
          <p:nvPr/>
        </p:nvSpPr>
        <p:spPr>
          <a:xfrm flipH="1">
            <a:off x="7209674" y="3369325"/>
            <a:ext cx="730882" cy="71098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45720" bIns="45720" rtlCol="0" anchor="ctr"/>
          <a:lstStyle/>
          <a:p>
            <a:pPr algn="ctr"/>
            <a:r>
              <a:rPr lang="en-US" sz="700" dirty="0">
                <a:solidFill>
                  <a:srgbClr val="000000"/>
                </a:solidFill>
                <a:ea typeface="Calibri"/>
                <a:cs typeface="Calibri"/>
              </a:rPr>
              <a:t>NEW PRODUCTS</a:t>
            </a:r>
            <a:endParaRPr lang="en-US" sz="900" dirty="0">
              <a:solidFill>
                <a:srgbClr val="00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3301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82D36-42C8-DD2F-BE8B-61C93576B1F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8554" y="373063"/>
            <a:ext cx="9777046" cy="889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ea typeface="Calibri Light"/>
                <a:cs typeface="Calibri Light"/>
              </a:rPr>
              <a:t>Ultra Clear Squares</a:t>
            </a:r>
          </a:p>
        </p:txBody>
      </p:sp>
      <p:pic>
        <p:nvPicPr>
          <p:cNvPr id="3" name="Picture 2" descr="ultraclear-2310-13072">
            <a:extLst>
              <a:ext uri="{FF2B5EF4-FFF2-40B4-BE49-F238E27FC236}">
                <a16:creationId xmlns:a16="http://schemas.microsoft.com/office/drawing/2014/main" id="{91644963-529A-E9D1-D121-721B30BFB0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11" t="19658" r="9687" b="23362"/>
          <a:stretch/>
        </p:blipFill>
        <p:spPr>
          <a:xfrm>
            <a:off x="821278" y="1498156"/>
            <a:ext cx="4468477" cy="31867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188A90-9301-F31B-9C45-BD98C94D359F}"/>
              </a:ext>
            </a:extLst>
          </p:cNvPr>
          <p:cNvSpPr txBox="1"/>
          <p:nvPr/>
        </p:nvSpPr>
        <p:spPr>
          <a:xfrm>
            <a:off x="5824680" y="1506682"/>
            <a:ext cx="4808682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000">
              <a:latin typeface="Calibri Light"/>
              <a:ea typeface="Calibri Light"/>
              <a:cs typeface="Calibri Light"/>
            </a:endParaRPr>
          </a:p>
          <a:p>
            <a:endParaRPr lang="en-US" sz="2000">
              <a:latin typeface="Calibri"/>
              <a:ea typeface="Calibri Light"/>
              <a:cs typeface="Calibri Light"/>
            </a:endParaRPr>
          </a:p>
          <a:p>
            <a:endParaRPr lang="en-US" sz="2000">
              <a:latin typeface="Calibri"/>
              <a:ea typeface="Calibri Light"/>
              <a:cs typeface="Calibri Light"/>
            </a:endParaRPr>
          </a:p>
          <a:p>
            <a:endParaRPr lang="en-US" sz="2000">
              <a:latin typeface="Calibri Light"/>
              <a:ea typeface="Calibri Light"/>
              <a:cs typeface="Calibri Light"/>
            </a:endParaRPr>
          </a:p>
          <a:p>
            <a:endParaRPr lang="en-US">
              <a:ea typeface="Calibri"/>
              <a:cs typeface="Calibri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072048B-3CC9-15D6-C6AD-82AAB728F9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0042847"/>
              </p:ext>
            </p:extLst>
          </p:nvPr>
        </p:nvGraphicFramePr>
        <p:xfrm>
          <a:off x="6056671" y="481781"/>
          <a:ext cx="5532606" cy="53575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49972">
                  <a:extLst>
                    <a:ext uri="{9D8B030D-6E8A-4147-A177-3AD203B41FA5}">
                      <a16:colId xmlns:a16="http://schemas.microsoft.com/office/drawing/2014/main" val="882534245"/>
                    </a:ext>
                  </a:extLst>
                </a:gridCol>
                <a:gridCol w="3382634">
                  <a:extLst>
                    <a:ext uri="{9D8B030D-6E8A-4147-A177-3AD203B41FA5}">
                      <a16:colId xmlns:a16="http://schemas.microsoft.com/office/drawing/2014/main" val="384106115"/>
                    </a:ext>
                  </a:extLst>
                </a:gridCol>
              </a:tblGrid>
              <a:tr h="673394">
                <a:tc>
                  <a:txBody>
                    <a:bodyPr/>
                    <a:lstStyle/>
                    <a:p>
                      <a:r>
                        <a:rPr lang="en-US" sz="1600" b="1"/>
                        <a:t>Product Feature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/>
                        <a:t>Related Benefit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4000493"/>
                  </a:ext>
                </a:extLst>
              </a:tr>
              <a:tr h="156284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/>
                        <a:t>New sizes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0" u="none" strike="noStrike" noProof="0">
                          <a:latin typeface="Calibri"/>
                        </a:rPr>
                        <a:t>Large sizes offer a complete solution to storage needs: 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0" u="none" strike="noStrike" noProof="0">
                          <a:latin typeface="Calibri"/>
                        </a:rPr>
                        <a:t>3 ¼-cup/ 825ml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000000"/>
                          </a:solidFill>
                          <a:latin typeface="Calibri"/>
                        </a:rPr>
                        <a:t>7-cup/ 1.7L</a:t>
                      </a:r>
                      <a:endParaRPr lang="en-US" sz="1600"/>
                    </a:p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000000"/>
                          </a:solidFill>
                          <a:latin typeface="Calibri"/>
                        </a:rPr>
                        <a:t>15-cup/3.6L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431776"/>
                  </a:ext>
                </a:extLst>
              </a:tr>
              <a:tr h="690559">
                <a:tc>
                  <a:txBody>
                    <a:bodyPr/>
                    <a:lstStyle/>
                    <a:p>
                      <a:r>
                        <a:rPr lang="en-US" sz="1600"/>
                        <a:t>Airtight seal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Maintains freshness and keeps humidity, dust and bugs outside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492207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/>
                        <a:t>Easy to open seal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The design of the seal with a prominent tab makes it easy to open. Also, the tab is wide enough to place a label on it.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395370"/>
                  </a:ext>
                </a:extLst>
              </a:tr>
              <a:tr h="673394">
                <a:tc>
                  <a:txBody>
                    <a:bodyPr/>
                    <a:lstStyle/>
                    <a:p>
                      <a:r>
                        <a:rPr lang="en-US" sz="1600"/>
                        <a:t>High transparency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Identify contents at-a-glance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5583158"/>
                  </a:ext>
                </a:extLst>
              </a:tr>
              <a:tr h="690559">
                <a:tc>
                  <a:txBody>
                    <a:bodyPr/>
                    <a:lstStyle/>
                    <a:p>
                      <a:r>
                        <a:rPr lang="en-US" sz="1600"/>
                        <a:t>Stackable and Modularity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The square shape make these space-saving and ideal for the kitchen.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72272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068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425" y="-104946"/>
            <a:ext cx="4197998" cy="69629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976" y="0"/>
            <a:ext cx="3881224" cy="68579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6800" y="-209054"/>
            <a:ext cx="4319800" cy="724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620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co-sandwich-keepers-2210-1304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1" t="27789" r="23564" b="29023"/>
          <a:stretch/>
        </p:blipFill>
        <p:spPr bwMode="auto">
          <a:xfrm>
            <a:off x="797083" y="571696"/>
            <a:ext cx="1585395" cy="136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5051" t="24214" r="11479" b="22470"/>
          <a:stretch/>
        </p:blipFill>
        <p:spPr>
          <a:xfrm>
            <a:off x="623717" y="2267258"/>
            <a:ext cx="1855183" cy="13417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42432" y="656617"/>
            <a:ext cx="26408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Eco+ Sandwich Keepers </a:t>
            </a:r>
          </a:p>
          <a:p>
            <a:r>
              <a:rPr lang="en-US" dirty="0"/>
              <a:t>Item 597 </a:t>
            </a:r>
          </a:p>
          <a:p>
            <a:r>
              <a:rPr lang="en-US" dirty="0"/>
              <a:t>CA: $21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45937" y="2338981"/>
            <a:ext cx="26408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Eco+ Lunch It Containers</a:t>
            </a:r>
          </a:p>
          <a:p>
            <a:r>
              <a:rPr lang="en-US" dirty="0"/>
              <a:t>Item 598</a:t>
            </a:r>
          </a:p>
          <a:p>
            <a:r>
              <a:rPr lang="en-US" dirty="0"/>
              <a:t>CA: $26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48496" y="3950957"/>
            <a:ext cx="3247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Eco+ Lunch It Large Container</a:t>
            </a:r>
          </a:p>
          <a:p>
            <a:r>
              <a:rPr lang="en-US" dirty="0"/>
              <a:t>Item 595</a:t>
            </a:r>
          </a:p>
          <a:p>
            <a:r>
              <a:rPr lang="en-US" dirty="0"/>
              <a:t>CA: $21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987" y="3973832"/>
            <a:ext cx="1940913" cy="1483354"/>
          </a:xfrm>
          <a:prstGeom prst="rect">
            <a:avLst/>
          </a:prstGeom>
        </p:spPr>
      </p:pic>
      <p:sp>
        <p:nvSpPr>
          <p:cNvPr id="54" name="TextBox 3"/>
          <p:cNvSpPr txBox="1"/>
          <p:nvPr/>
        </p:nvSpPr>
        <p:spPr>
          <a:xfrm>
            <a:off x="8211228" y="655906"/>
            <a:ext cx="31245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Eco+ Small Bottle  </a:t>
            </a:r>
          </a:p>
          <a:p>
            <a:r>
              <a:rPr lang="en-US" dirty="0"/>
              <a:t>Item 561</a:t>
            </a:r>
          </a:p>
          <a:p>
            <a:r>
              <a:rPr lang="en-US" dirty="0"/>
              <a:t>CA: $8</a:t>
            </a:r>
          </a:p>
        </p:txBody>
      </p:sp>
      <p:pic>
        <p:nvPicPr>
          <p:cNvPr id="55" name="Picture 2" descr="eco-bottle-2310-1306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3" t="20637" r="37729" b="9359"/>
          <a:stretch/>
        </p:blipFill>
        <p:spPr bwMode="auto">
          <a:xfrm>
            <a:off x="6764190" y="611627"/>
            <a:ext cx="742521" cy="124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/>
          <p:cNvPicPr>
            <a:picLocks noChangeAspect="1"/>
          </p:cNvPicPr>
          <p:nvPr/>
        </p:nvPicPr>
        <p:blipFill rotWithShape="1">
          <a:blip r:embed="rId6"/>
          <a:srcRect l="40466" t="15435" r="37480" b="9564"/>
          <a:stretch/>
        </p:blipFill>
        <p:spPr>
          <a:xfrm>
            <a:off x="6872855" y="2210642"/>
            <a:ext cx="683613" cy="1551851"/>
          </a:xfrm>
          <a:prstGeom prst="rect">
            <a:avLst/>
          </a:prstGeom>
        </p:spPr>
      </p:pic>
      <p:sp>
        <p:nvSpPr>
          <p:cNvPr id="57" name="TextBox 20"/>
          <p:cNvSpPr txBox="1"/>
          <p:nvPr/>
        </p:nvSpPr>
        <p:spPr>
          <a:xfrm>
            <a:off x="8211228" y="2389599"/>
            <a:ext cx="31245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Eco+ Medium Bottle  </a:t>
            </a:r>
          </a:p>
          <a:p>
            <a:r>
              <a:rPr lang="en-US" dirty="0"/>
              <a:t>Item 562</a:t>
            </a:r>
          </a:p>
          <a:p>
            <a:r>
              <a:rPr lang="en-US" dirty="0"/>
              <a:t>CA: $11</a:t>
            </a:r>
          </a:p>
        </p:txBody>
      </p:sp>
      <p:sp>
        <p:nvSpPr>
          <p:cNvPr id="58" name="TextBox 34"/>
          <p:cNvSpPr txBox="1"/>
          <p:nvPr/>
        </p:nvSpPr>
        <p:spPr>
          <a:xfrm>
            <a:off x="8211228" y="4115345"/>
            <a:ext cx="31245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Eco+ Large Bottle  </a:t>
            </a:r>
          </a:p>
          <a:p>
            <a:r>
              <a:rPr lang="en-US" dirty="0"/>
              <a:t>Item 563</a:t>
            </a:r>
          </a:p>
          <a:p>
            <a:r>
              <a:rPr lang="en-US" dirty="0"/>
              <a:t>CA: $14</a:t>
            </a:r>
          </a:p>
        </p:txBody>
      </p:sp>
      <p:pic>
        <p:nvPicPr>
          <p:cNvPr id="59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8552" y="3789494"/>
            <a:ext cx="612221" cy="1762568"/>
          </a:xfrm>
          <a:prstGeom prst="rect">
            <a:avLst/>
          </a:prstGeom>
        </p:spPr>
      </p:pic>
      <p:pic>
        <p:nvPicPr>
          <p:cNvPr id="66" name="Imagen 65"/>
          <p:cNvPicPr>
            <a:picLocks noChangeAspect="1"/>
          </p:cNvPicPr>
          <p:nvPr/>
        </p:nvPicPr>
        <p:blipFill rotWithShape="1">
          <a:blip r:embed="rId8"/>
          <a:srcRect b="44382"/>
          <a:stretch/>
        </p:blipFill>
        <p:spPr>
          <a:xfrm>
            <a:off x="5270511" y="5552039"/>
            <a:ext cx="1631981" cy="86623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570C4E7-B61A-28C4-787E-1F596F38457E}"/>
              </a:ext>
            </a:extLst>
          </p:cNvPr>
          <p:cNvSpPr/>
          <p:nvPr/>
        </p:nvSpPr>
        <p:spPr>
          <a:xfrm flipH="1">
            <a:off x="329983" y="5267784"/>
            <a:ext cx="730882" cy="710983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700" baseline="0">
                <a:solidFill>
                  <a:srgbClr val="000000"/>
                </a:solidFill>
                <a:latin typeface="Calibri"/>
              </a:rPr>
              <a:t>NEW COLORS</a:t>
            </a:r>
            <a:endParaRPr lang="en-US" sz="90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8C3071E-9E83-B4DE-FE31-CC0733C8D75B}"/>
              </a:ext>
            </a:extLst>
          </p:cNvPr>
          <p:cNvSpPr/>
          <p:nvPr/>
        </p:nvSpPr>
        <p:spPr>
          <a:xfrm flipH="1">
            <a:off x="11251983" y="5267784"/>
            <a:ext cx="730882" cy="710983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700" baseline="0">
                <a:solidFill>
                  <a:srgbClr val="000000"/>
                </a:solidFill>
                <a:latin typeface="Calibri"/>
              </a:rPr>
              <a:t>NEW COLORS</a:t>
            </a:r>
            <a:endParaRPr lang="en-US" sz="90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35048C2-353C-1922-B98A-CAB31BC12FB7}"/>
              </a:ext>
            </a:extLst>
          </p:cNvPr>
          <p:cNvSpPr/>
          <p:nvPr/>
        </p:nvSpPr>
        <p:spPr>
          <a:xfrm flipH="1">
            <a:off x="10398804" y="5269230"/>
            <a:ext cx="730882" cy="71098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700">
                <a:solidFill>
                  <a:srgbClr val="000000"/>
                </a:solidFill>
                <a:ea typeface="Calibri"/>
                <a:cs typeface="Calibri"/>
              </a:rPr>
              <a:t>BRING BACK </a:t>
            </a:r>
            <a:endParaRPr lang="en-US" sz="900">
              <a:solidFill>
                <a:srgbClr val="00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7874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14"/>
          <p:cNvSpPr txBox="1"/>
          <p:nvPr/>
        </p:nvSpPr>
        <p:spPr>
          <a:xfrm>
            <a:off x="9487822" y="1408121"/>
            <a:ext cx="28636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Super Snack 10-Pc. Set</a:t>
            </a:r>
          </a:p>
          <a:p>
            <a:r>
              <a:rPr lang="en-US" dirty="0"/>
              <a:t>Item 583</a:t>
            </a:r>
          </a:p>
          <a:p>
            <a:r>
              <a:rPr lang="en-US" dirty="0"/>
              <a:t>CA: $35</a:t>
            </a:r>
          </a:p>
        </p:txBody>
      </p:sp>
      <p:sp>
        <p:nvSpPr>
          <p:cNvPr id="25" name="TextBox 15"/>
          <p:cNvSpPr txBox="1"/>
          <p:nvPr/>
        </p:nvSpPr>
        <p:spPr>
          <a:xfrm>
            <a:off x="9589960" y="3539062"/>
            <a:ext cx="3247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Salad On the Go Set </a:t>
            </a:r>
          </a:p>
          <a:p>
            <a:r>
              <a:rPr lang="en-US" dirty="0"/>
              <a:t>Item 590</a:t>
            </a:r>
          </a:p>
          <a:p>
            <a:r>
              <a:rPr lang="en-US" dirty="0"/>
              <a:t>CA: $27</a:t>
            </a:r>
          </a:p>
        </p:txBody>
      </p:sp>
      <p:pic>
        <p:nvPicPr>
          <p:cNvPr id="26" name="Picture 2" descr="super-snack-set-2209-13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297" y="762093"/>
            <a:ext cx="2727802" cy="272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"/>
          <p:cNvPicPr>
            <a:picLocks noChangeAspect="1"/>
          </p:cNvPicPr>
          <p:nvPr/>
        </p:nvPicPr>
        <p:blipFill rotWithShape="1">
          <a:blip r:embed="rId3"/>
          <a:srcRect t="26109" b="10950"/>
          <a:stretch/>
        </p:blipFill>
        <p:spPr>
          <a:xfrm>
            <a:off x="6031181" y="3249424"/>
            <a:ext cx="3439448" cy="216483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660" y="110335"/>
            <a:ext cx="4066898" cy="627817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400AED8-A8B4-AD93-32A7-EEAF98DC9A93}"/>
              </a:ext>
            </a:extLst>
          </p:cNvPr>
          <p:cNvSpPr/>
          <p:nvPr/>
        </p:nvSpPr>
        <p:spPr>
          <a:xfrm flipH="1">
            <a:off x="8937761" y="5136080"/>
            <a:ext cx="730882" cy="710983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700" baseline="0">
                <a:solidFill>
                  <a:srgbClr val="000000"/>
                </a:solidFill>
                <a:latin typeface="Calibri"/>
              </a:rPr>
              <a:t>NEW COLORS</a:t>
            </a:r>
            <a:endParaRPr lang="en-US" sz="90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80A28BD-6151-1A5F-F8C5-1898B824EE95}"/>
              </a:ext>
            </a:extLst>
          </p:cNvPr>
          <p:cNvSpPr/>
          <p:nvPr/>
        </p:nvSpPr>
        <p:spPr>
          <a:xfrm flipH="1">
            <a:off x="8853094" y="2530228"/>
            <a:ext cx="730882" cy="710983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700" baseline="0">
                <a:solidFill>
                  <a:srgbClr val="000000"/>
                </a:solidFill>
                <a:latin typeface="Calibri"/>
              </a:rPr>
              <a:t>NEW COLORS</a:t>
            </a:r>
            <a:endParaRPr lang="en-US" sz="900">
              <a:solidFill>
                <a:srgbClr val="00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4707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51BC64-F7D3-E265-30C0-266E7E944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586" y="-1299"/>
            <a:ext cx="8218310" cy="686059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F529712-3BA4-3723-FAD8-C4DE9009ECC7}"/>
              </a:ext>
            </a:extLst>
          </p:cNvPr>
          <p:cNvSpPr txBox="1">
            <a:spLocks/>
          </p:cNvSpPr>
          <p:nvPr/>
        </p:nvSpPr>
        <p:spPr>
          <a:xfrm>
            <a:off x="621102" y="677863"/>
            <a:ext cx="3159008" cy="88741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Color continuity </a:t>
            </a:r>
          </a:p>
        </p:txBody>
      </p:sp>
      <p:sp>
        <p:nvSpPr>
          <p:cNvPr id="6" name="CuadroTexto 9">
            <a:extLst>
              <a:ext uri="{FF2B5EF4-FFF2-40B4-BE49-F238E27FC236}">
                <a16:creationId xmlns:a16="http://schemas.microsoft.com/office/drawing/2014/main" id="{C206C907-49CD-A942-FCCC-9EDC02D1068C}"/>
              </a:ext>
            </a:extLst>
          </p:cNvPr>
          <p:cNvSpPr txBox="1"/>
          <p:nvPr/>
        </p:nvSpPr>
        <p:spPr>
          <a:xfrm>
            <a:off x="725029" y="2286719"/>
            <a:ext cx="2825563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ea typeface="Calibri"/>
                <a:cs typeface="Calibri"/>
              </a:rPr>
              <a:t>Great impact of the color change of the kids category</a:t>
            </a:r>
            <a:endParaRPr lang="en-US"/>
          </a:p>
          <a:p>
            <a:endParaRPr lang="en-US" sz="1600">
              <a:ea typeface="Calibri"/>
              <a:cs typeface="Calibri"/>
            </a:endParaRPr>
          </a:p>
          <a:p>
            <a:r>
              <a:rPr lang="en-US" sz="1600">
                <a:ea typeface="Calibri"/>
                <a:cs typeface="Calibri"/>
              </a:rPr>
              <a:t>Kids &amp; Toys color harmonization</a:t>
            </a:r>
          </a:p>
          <a:p>
            <a:endParaRPr lang="en-US" sz="16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2101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862CFC43-6701-5737-CD30-E954B02BB8EE}"/>
              </a:ext>
            </a:extLst>
          </p:cNvPr>
          <p:cNvSpPr txBox="1">
            <a:spLocks/>
          </p:cNvSpPr>
          <p:nvPr/>
        </p:nvSpPr>
        <p:spPr>
          <a:xfrm>
            <a:off x="594356" y="-70876"/>
            <a:ext cx="11003288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/>
              <a:t>Something BIG is coming your way</a:t>
            </a:r>
            <a:endParaRPr lang="en-MX" sz="4400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540628" y="2478504"/>
            <a:ext cx="10708178" cy="37157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35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b="1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</a:t>
            </a:r>
            <a:r>
              <a:rPr lang="en-US">
                <a:solidFill>
                  <a:srgbClr val="231F20"/>
                </a:solidFill>
                <a:latin typeface="Calibri Light"/>
                <a:cs typeface="Didot" panose="02000503000000020003" pitchFamily="2" charset="-79"/>
              </a:rPr>
              <a:t>are our privileged partners that help grow the Tupperware Brand</a:t>
            </a:r>
          </a:p>
          <a:p>
            <a:pPr algn="l" defTabSz="91435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en-US" b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defTabSz="91435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Brand News! </a:t>
            </a:r>
            <a:r>
              <a:rPr lang="en-US">
                <a:solidFill>
                  <a:srgbClr val="231F20"/>
                </a:solidFill>
                <a:latin typeface="Calibri Light"/>
                <a:cs typeface="Didot" panose="02000503000000020003" pitchFamily="2" charset="-79"/>
              </a:rPr>
              <a:t>You may soon start recognizing certain brand elements that are evolving</a:t>
            </a:r>
          </a:p>
          <a:p>
            <a:pPr algn="l" defTabSz="91435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en-US" b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defTabSz="91435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b="1">
                <a:solidFill>
                  <a:srgbClr val="000000"/>
                </a:solidFill>
                <a:latin typeface="Calibri"/>
                <a:cs typeface="Calibri"/>
              </a:rPr>
              <a:t>Sneak-Peek </a:t>
            </a:r>
            <a:r>
              <a:rPr lang="en-US">
                <a:solidFill>
                  <a:srgbClr val="231F20"/>
                </a:solidFill>
                <a:latin typeface="Calibri Light"/>
                <a:cs typeface="Didot"/>
              </a:rPr>
              <a:t>of a bigger Brand Story coming soon</a:t>
            </a:r>
          </a:p>
        </p:txBody>
      </p:sp>
    </p:spTree>
    <p:extLst>
      <p:ext uri="{BB962C8B-B14F-4D97-AF65-F5344CB8AC3E}">
        <p14:creationId xmlns:p14="http://schemas.microsoft.com/office/powerpoint/2010/main" val="4879816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7259372" y="2941409"/>
            <a:ext cx="28636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Shape-O® Toy </a:t>
            </a:r>
          </a:p>
          <a:p>
            <a:r>
              <a:rPr lang="en-US"/>
              <a:t>Item 1399</a:t>
            </a:r>
          </a:p>
          <a:p>
            <a:r>
              <a:rPr lang="en-US"/>
              <a:t>US: $36</a:t>
            </a:r>
          </a:p>
          <a:p>
            <a:r>
              <a:rPr lang="en-US"/>
              <a:t>CA: $48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689"/>
            <a:ext cx="6431875" cy="573308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5D82F31-7D6F-4700-5144-E3BF9D9EBF11}"/>
              </a:ext>
            </a:extLst>
          </p:cNvPr>
          <p:cNvSpPr/>
          <p:nvPr/>
        </p:nvSpPr>
        <p:spPr>
          <a:xfrm flipH="1">
            <a:off x="6388354" y="4251784"/>
            <a:ext cx="730882" cy="710983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700" baseline="0">
                <a:solidFill>
                  <a:srgbClr val="000000"/>
                </a:solidFill>
                <a:latin typeface="Calibri"/>
              </a:rPr>
              <a:t>NEW COLORS</a:t>
            </a:r>
            <a:endParaRPr lang="en-US" sz="90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DBDC7F6-C89E-4C67-ACC4-AC1471758EFB}"/>
              </a:ext>
            </a:extLst>
          </p:cNvPr>
          <p:cNvSpPr txBox="1">
            <a:spLocks/>
          </p:cNvSpPr>
          <p:nvPr/>
        </p:nvSpPr>
        <p:spPr>
          <a:xfrm>
            <a:off x="621102" y="677863"/>
            <a:ext cx="3159008" cy="88741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Shape-O Toy</a:t>
            </a:r>
          </a:p>
        </p:txBody>
      </p:sp>
    </p:spTree>
    <p:extLst>
      <p:ext uri="{BB962C8B-B14F-4D97-AF65-F5344CB8AC3E}">
        <p14:creationId xmlns:p14="http://schemas.microsoft.com/office/powerpoint/2010/main" val="5215804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463" y="1"/>
            <a:ext cx="7818437" cy="647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4307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C4E4888-DB11-8935-6A1D-82093837BE63}"/>
              </a:ext>
            </a:extLst>
          </p:cNvPr>
          <p:cNvSpPr txBox="1">
            <a:spLocks/>
          </p:cNvSpPr>
          <p:nvPr/>
        </p:nvSpPr>
        <p:spPr>
          <a:xfrm>
            <a:off x="621102" y="677863"/>
            <a:ext cx="3159008" cy="88741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KP-Tools</a:t>
            </a:r>
          </a:p>
        </p:txBody>
      </p:sp>
      <p:sp>
        <p:nvSpPr>
          <p:cNvPr id="6" name="CuadroTexto 9">
            <a:extLst>
              <a:ext uri="{FF2B5EF4-FFF2-40B4-BE49-F238E27FC236}">
                <a16:creationId xmlns:a16="http://schemas.microsoft.com/office/drawing/2014/main" id="{C4618C81-A134-C4EB-B0BA-66E88D6ACC59}"/>
              </a:ext>
            </a:extLst>
          </p:cNvPr>
          <p:cNvSpPr txBox="1"/>
          <p:nvPr/>
        </p:nvSpPr>
        <p:spPr>
          <a:xfrm>
            <a:off x="725029" y="2286719"/>
            <a:ext cx="2825563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ea typeface="Calibri"/>
                <a:cs typeface="Calibri"/>
              </a:rPr>
              <a:t>All KP- Tools back as individuals</a:t>
            </a:r>
            <a:endParaRPr lang="en-US"/>
          </a:p>
          <a:p>
            <a:endParaRPr lang="en-US" sz="1600">
              <a:ea typeface="Calibri"/>
              <a:cs typeface="Calibri"/>
            </a:endParaRPr>
          </a:p>
          <a:p>
            <a:r>
              <a:rPr lang="en-US" sz="1600">
                <a:ea typeface="Calibri"/>
                <a:cs typeface="Calibri"/>
              </a:rPr>
              <a:t>Mini Grater an Exclusive to the Pro Set</a:t>
            </a:r>
          </a:p>
          <a:p>
            <a:endParaRPr lang="en-US" sz="1600">
              <a:ea typeface="Calibri"/>
              <a:cs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6192" y="-41238"/>
            <a:ext cx="8285808" cy="689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144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TAA9770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43029" y="67117"/>
            <a:ext cx="1017997" cy="265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TAD6986.ep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97" b="28214"/>
          <a:stretch/>
        </p:blipFill>
        <p:spPr bwMode="auto">
          <a:xfrm>
            <a:off x="1657440" y="1896800"/>
            <a:ext cx="2372664" cy="106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TAC9773.ep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255" y="2886395"/>
            <a:ext cx="2531313" cy="168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359842" y="825036"/>
            <a:ext cx="14725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Spatula</a:t>
            </a:r>
          </a:p>
          <a:p>
            <a:r>
              <a:rPr lang="en-US" dirty="0"/>
              <a:t>Item 1278</a:t>
            </a:r>
          </a:p>
          <a:p>
            <a:r>
              <a:rPr lang="en-US" dirty="0"/>
              <a:t>CA: $12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59842" y="1991809"/>
            <a:ext cx="1674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Scoop N Drain</a:t>
            </a:r>
          </a:p>
          <a:p>
            <a:r>
              <a:rPr lang="en-US" dirty="0"/>
              <a:t>Item 1264</a:t>
            </a:r>
          </a:p>
          <a:p>
            <a:r>
              <a:rPr lang="en-US" dirty="0"/>
              <a:t>CA: $15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282270" y="3190893"/>
            <a:ext cx="172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Tongs</a:t>
            </a:r>
          </a:p>
          <a:p>
            <a:r>
              <a:rPr lang="en-US" dirty="0"/>
              <a:t>Item 1277</a:t>
            </a:r>
          </a:p>
          <a:p>
            <a:r>
              <a:rPr lang="en-US" dirty="0"/>
              <a:t>CA: $19</a:t>
            </a:r>
          </a:p>
        </p:txBody>
      </p:sp>
      <p:pic>
        <p:nvPicPr>
          <p:cNvPr id="19" name="Picture 18" descr="A close-up of a spatula&#10;&#10;Description automatically generated">
            <a:extLst>
              <a:ext uri="{FF2B5EF4-FFF2-40B4-BE49-F238E27FC236}">
                <a16:creationId xmlns:a16="http://schemas.microsoft.com/office/drawing/2014/main" id="{D2418450-F50C-5DE3-6F43-53897DE668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V="1">
            <a:off x="1540835" y="4142198"/>
            <a:ext cx="1682047" cy="167720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57DB7B2-1D81-E5DA-6F46-DC6F89EACF2E}"/>
              </a:ext>
            </a:extLst>
          </p:cNvPr>
          <p:cNvSpPr txBox="1"/>
          <p:nvPr/>
        </p:nvSpPr>
        <p:spPr>
          <a:xfrm>
            <a:off x="4280028" y="4539764"/>
            <a:ext cx="3247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Silicone Spatula</a:t>
            </a:r>
          </a:p>
          <a:p>
            <a:r>
              <a:rPr lang="en-US" dirty="0"/>
              <a:t>Item 1304</a:t>
            </a:r>
          </a:p>
          <a:p>
            <a:r>
              <a:rPr lang="en-US" dirty="0"/>
              <a:t>CA: $24</a:t>
            </a:r>
          </a:p>
        </p:txBody>
      </p:sp>
      <p:pic>
        <p:nvPicPr>
          <p:cNvPr id="30" name="Picture 10" descr="TAA9776.eps">
            <a:extLst>
              <a:ext uri="{FF2B5EF4-FFF2-40B4-BE49-F238E27FC236}">
                <a16:creationId xmlns:a16="http://schemas.microsoft.com/office/drawing/2014/main" id="{F81DAD21-897D-E177-12B0-B448DF215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624" y="743349"/>
            <a:ext cx="660926" cy="156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37DFDFC-88E0-AEDB-8CAA-955E535F9980}"/>
              </a:ext>
            </a:extLst>
          </p:cNvPr>
          <p:cNvSpPr txBox="1"/>
          <p:nvPr/>
        </p:nvSpPr>
        <p:spPr>
          <a:xfrm>
            <a:off x="7421539" y="888126"/>
            <a:ext cx="3247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Ladle</a:t>
            </a:r>
          </a:p>
          <a:p>
            <a:r>
              <a:rPr lang="en-US" dirty="0"/>
              <a:t>Item 1285</a:t>
            </a:r>
          </a:p>
          <a:p>
            <a:r>
              <a:rPr lang="en-US" dirty="0"/>
              <a:t>CA: $15</a:t>
            </a:r>
          </a:p>
        </p:txBody>
      </p:sp>
      <p:pic>
        <p:nvPicPr>
          <p:cNvPr id="71" name="Picture 12" descr="TAA9774.eps">
            <a:extLst>
              <a:ext uri="{FF2B5EF4-FFF2-40B4-BE49-F238E27FC236}">
                <a16:creationId xmlns:a16="http://schemas.microsoft.com/office/drawing/2014/main" id="{02ADFEE2-77EB-AA8B-F4DC-4D64FFFDB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01" y="4108803"/>
            <a:ext cx="641633" cy="174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1065B386-FE53-9E94-CDD9-ED954FE9FB40}"/>
              </a:ext>
            </a:extLst>
          </p:cNvPr>
          <p:cNvSpPr txBox="1"/>
          <p:nvPr/>
        </p:nvSpPr>
        <p:spPr>
          <a:xfrm>
            <a:off x="7533116" y="4307834"/>
            <a:ext cx="3247504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/>
              <a:t>Serving Spoon</a:t>
            </a:r>
          </a:p>
          <a:p>
            <a:r>
              <a:rPr lang="en-US" dirty="0"/>
              <a:t>Item 1282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/>
              <a:t>CA: $15</a:t>
            </a:r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75" name="Picture 74" descr="A black whisk with metal tips&#10;&#10;Description automatically generated">
            <a:extLst>
              <a:ext uri="{FF2B5EF4-FFF2-40B4-BE49-F238E27FC236}">
                <a16:creationId xmlns:a16="http://schemas.microsoft.com/office/drawing/2014/main" id="{9BC8773B-CEA0-19FB-A760-550547B6C1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8191" y="2355504"/>
            <a:ext cx="431653" cy="1588871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97DD0A61-7D61-EBBC-5C72-B2340A1E53E3}"/>
              </a:ext>
            </a:extLst>
          </p:cNvPr>
          <p:cNvSpPr txBox="1"/>
          <p:nvPr/>
        </p:nvSpPr>
        <p:spPr>
          <a:xfrm>
            <a:off x="7463250" y="2427083"/>
            <a:ext cx="3247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Metal Whisk</a:t>
            </a:r>
          </a:p>
          <a:p>
            <a:r>
              <a:rPr lang="en-US" dirty="0"/>
              <a:t>Item 1274</a:t>
            </a:r>
          </a:p>
          <a:p>
            <a:r>
              <a:rPr lang="en-US" dirty="0"/>
              <a:t>CA: $24</a:t>
            </a:r>
          </a:p>
        </p:txBody>
      </p:sp>
    </p:spTree>
    <p:extLst>
      <p:ext uri="{BB962C8B-B14F-4D97-AF65-F5344CB8AC3E}">
        <p14:creationId xmlns:p14="http://schemas.microsoft.com/office/powerpoint/2010/main" val="40886177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210" y="-112713"/>
            <a:ext cx="8500790" cy="707107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6FF2A57-6955-0B20-7DBF-CE1977EA47DC}"/>
              </a:ext>
            </a:extLst>
          </p:cNvPr>
          <p:cNvSpPr/>
          <p:nvPr/>
        </p:nvSpPr>
        <p:spPr>
          <a:xfrm flipH="1">
            <a:off x="7322581" y="5306860"/>
            <a:ext cx="730882" cy="71098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700">
                <a:solidFill>
                  <a:srgbClr val="000000"/>
                </a:solidFill>
                <a:ea typeface="Calibri"/>
                <a:cs typeface="Calibri"/>
              </a:rPr>
              <a:t>BRING BACK </a:t>
            </a:r>
            <a:endParaRPr lang="en-US" sz="90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064889-551B-CD48-EB4A-5C71B218BAD2}"/>
              </a:ext>
            </a:extLst>
          </p:cNvPr>
          <p:cNvSpPr txBox="1">
            <a:spLocks/>
          </p:cNvSpPr>
          <p:nvPr/>
        </p:nvSpPr>
        <p:spPr>
          <a:xfrm>
            <a:off x="621102" y="677863"/>
            <a:ext cx="3159008" cy="88741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Chef Series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BAF44D3-71C5-7976-780A-140C6DBC9F0B}"/>
              </a:ext>
            </a:extLst>
          </p:cNvPr>
          <p:cNvSpPr txBox="1"/>
          <p:nvPr/>
        </p:nvSpPr>
        <p:spPr>
          <a:xfrm>
            <a:off x="687400" y="1872793"/>
            <a:ext cx="2825563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dirty="0">
                <a:ea typeface="Calibri"/>
                <a:cs typeface="Calibri"/>
              </a:rPr>
              <a:t>Chef Series II 12"/30 cm Griddle is back </a:t>
            </a:r>
          </a:p>
          <a:p>
            <a:endParaRPr lang="en-US" sz="1600" dirty="0">
              <a:ea typeface="Calibri"/>
              <a:cs typeface="Calibri"/>
            </a:endParaRPr>
          </a:p>
          <a:p>
            <a:r>
              <a:rPr lang="en-US" sz="1600" dirty="0">
                <a:ea typeface="Calibri"/>
                <a:cs typeface="Calibri"/>
              </a:rPr>
              <a:t>CA: $285</a:t>
            </a:r>
            <a:endParaRPr lang="en-US" sz="1600" dirty="0"/>
          </a:p>
          <a:p>
            <a:endParaRPr lang="en-US" sz="1600" dirty="0"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1E8D44-9A0E-75C6-C817-0EF1DC49E52C}"/>
              </a:ext>
            </a:extLst>
          </p:cNvPr>
          <p:cNvSpPr txBox="1"/>
          <p:nvPr/>
        </p:nvSpPr>
        <p:spPr>
          <a:xfrm>
            <a:off x="475989" y="5475962"/>
            <a:ext cx="3265117" cy="83099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cs typeface="Segoe UI"/>
              </a:rPr>
              <a:t>Chef Series​</a:t>
            </a:r>
            <a:endParaRPr lang="en-US" sz="1600">
              <a:ea typeface="Calibri"/>
              <a:cs typeface="Calibri"/>
            </a:endParaRPr>
          </a:p>
          <a:p>
            <a:r>
              <a:rPr lang="en-US" sz="1600">
                <a:cs typeface="Segoe UI"/>
              </a:rPr>
              <a:t>Opening date differed to beginning of February 2024​</a:t>
            </a:r>
            <a:endParaRPr lang="en-US" sz="1600">
              <a:ea typeface="Calibri" panose="020F0502020204030204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2705838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EAE5405-7512-D85A-DBF0-A5A2F4827DD7}"/>
              </a:ext>
            </a:extLst>
          </p:cNvPr>
          <p:cNvSpPr txBox="1"/>
          <p:nvPr/>
        </p:nvSpPr>
        <p:spPr>
          <a:xfrm>
            <a:off x="475989" y="5475962"/>
            <a:ext cx="3265117" cy="83099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cs typeface="Segoe UI"/>
              </a:rPr>
              <a:t>Chef Series​</a:t>
            </a:r>
            <a:endParaRPr lang="en-US" sz="1600">
              <a:ea typeface="Calibri"/>
              <a:cs typeface="Calibri"/>
            </a:endParaRPr>
          </a:p>
          <a:p>
            <a:r>
              <a:rPr lang="en-US" sz="1600">
                <a:cs typeface="Segoe UI"/>
              </a:rPr>
              <a:t>Opening date differed to beginning of February 2024​</a:t>
            </a:r>
            <a:endParaRPr lang="en-US" sz="1600">
              <a:ea typeface="Calibri" panose="020F0502020204030204"/>
              <a:cs typeface="Segoe U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107" y="-137122"/>
            <a:ext cx="8552494" cy="699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326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676" y="-37774"/>
            <a:ext cx="8371623" cy="689577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2AC3CE4-4819-E60A-B995-BF4B34692EEA}"/>
              </a:ext>
            </a:extLst>
          </p:cNvPr>
          <p:cNvSpPr txBox="1">
            <a:spLocks/>
          </p:cNvSpPr>
          <p:nvPr/>
        </p:nvSpPr>
        <p:spPr>
          <a:xfrm>
            <a:off x="621102" y="677863"/>
            <a:ext cx="3159008" cy="88741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Sandwich Spreaders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4F0E7F-2BA5-9D14-6967-1159D063DE5E}"/>
              </a:ext>
            </a:extLst>
          </p:cNvPr>
          <p:cNvSpPr txBox="1"/>
          <p:nvPr/>
        </p:nvSpPr>
        <p:spPr>
          <a:xfrm>
            <a:off x="687173" y="2336329"/>
            <a:ext cx="324750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dirty="0"/>
          </a:p>
          <a:p>
            <a:r>
              <a:rPr lang="en-US" dirty="0"/>
              <a:t>CA: $15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DFC00F4-58DD-A8B3-007E-6B997E4DB8FE}"/>
              </a:ext>
            </a:extLst>
          </p:cNvPr>
          <p:cNvSpPr/>
          <p:nvPr/>
        </p:nvSpPr>
        <p:spPr>
          <a:xfrm rot="960000">
            <a:off x="5422801" y="773462"/>
            <a:ext cx="2417704" cy="17497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7020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DA5A3A2-B6BC-907F-58D0-279A9100538F}"/>
              </a:ext>
            </a:extLst>
          </p:cNvPr>
          <p:cNvSpPr txBox="1">
            <a:spLocks/>
          </p:cNvSpPr>
          <p:nvPr/>
        </p:nvSpPr>
        <p:spPr>
          <a:xfrm>
            <a:off x="621102" y="677863"/>
            <a:ext cx="3159008" cy="88741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New Silicone Forms  </a:t>
            </a:r>
            <a:endParaRPr lang="en-US">
              <a:ea typeface="Calibri Light"/>
              <a:cs typeface="Calibri Light"/>
            </a:endParaRPr>
          </a:p>
        </p:txBody>
      </p:sp>
      <p:sp>
        <p:nvSpPr>
          <p:cNvPr id="6" name="CuadroTexto 9">
            <a:extLst>
              <a:ext uri="{FF2B5EF4-FFF2-40B4-BE49-F238E27FC236}">
                <a16:creationId xmlns:a16="http://schemas.microsoft.com/office/drawing/2014/main" id="{B3210A03-8F94-8C41-4647-09DA40DAA324}"/>
              </a:ext>
            </a:extLst>
          </p:cNvPr>
          <p:cNvSpPr txBox="1"/>
          <p:nvPr/>
        </p:nvSpPr>
        <p:spPr>
          <a:xfrm>
            <a:off x="687400" y="2145608"/>
            <a:ext cx="2825563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ea typeface="Calibri"/>
                <a:cs typeface="Calibri"/>
              </a:rPr>
              <a:t>Silicone Loaf Form 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CA: $50</a:t>
            </a:r>
            <a:endParaRPr lang="en-US" dirty="0"/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b="1" dirty="0">
                <a:ea typeface="Calibri"/>
                <a:cs typeface="Calibri"/>
              </a:rPr>
              <a:t>Silicone Tart Form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CA: $50</a:t>
            </a:r>
          </a:p>
          <a:p>
            <a:endParaRPr lang="en-US" b="1" dirty="0">
              <a:ea typeface="Calibri"/>
              <a:cs typeface="Calibri"/>
            </a:endParaRPr>
          </a:p>
          <a:p>
            <a:endParaRPr lang="en-US" b="1" dirty="0">
              <a:ea typeface="Calibri"/>
              <a:cs typeface="Calibri"/>
            </a:endParaRPr>
          </a:p>
          <a:p>
            <a:r>
              <a:rPr lang="en-US" b="1" dirty="0">
                <a:ea typeface="Calibri"/>
                <a:cs typeface="Calibri"/>
              </a:rPr>
              <a:t>Silicone Ring Form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CA: $50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9212" y="0"/>
            <a:ext cx="8332788" cy="694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4261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7B15C-0E64-B4AC-AD18-A5BFD0A337A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9084" y="398463"/>
            <a:ext cx="9926515" cy="887412"/>
          </a:xfrm>
          <a:prstGeom prst="rect">
            <a:avLst/>
          </a:prstGeom>
        </p:spPr>
        <p:txBody>
          <a:bodyPr/>
          <a:lstStyle/>
          <a:p>
            <a:r>
              <a:rPr lang="en-US">
                <a:cs typeface="Calibri Light"/>
              </a:rPr>
              <a:t>Silicone Baking Forms</a:t>
            </a:r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9DEBE7E-EED1-CBF5-FF9E-EF31437B8A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7382374"/>
              </p:ext>
            </p:extLst>
          </p:nvPr>
        </p:nvGraphicFramePr>
        <p:xfrm>
          <a:off x="6495737" y="549639"/>
          <a:ext cx="5251384" cy="50056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4869">
                  <a:extLst>
                    <a:ext uri="{9D8B030D-6E8A-4147-A177-3AD203B41FA5}">
                      <a16:colId xmlns:a16="http://schemas.microsoft.com/office/drawing/2014/main" val="827104788"/>
                    </a:ext>
                  </a:extLst>
                </a:gridCol>
                <a:gridCol w="3576515">
                  <a:extLst>
                    <a:ext uri="{9D8B030D-6E8A-4147-A177-3AD203B41FA5}">
                      <a16:colId xmlns:a16="http://schemas.microsoft.com/office/drawing/2014/main" val="2492493221"/>
                    </a:ext>
                  </a:extLst>
                </a:gridCol>
              </a:tblGrid>
              <a:tr h="680772">
                <a:tc>
                  <a:txBody>
                    <a:bodyPr/>
                    <a:lstStyle/>
                    <a:p>
                      <a:pPr fontAlgn="base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Product Feature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Related Benefit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8021161"/>
                  </a:ext>
                </a:extLst>
              </a:tr>
              <a:tr h="620703">
                <a:tc>
                  <a:txBody>
                    <a:bodyPr/>
                    <a:lstStyle/>
                    <a:p>
                      <a:pPr fontAlgn="base"/>
                      <a:r>
                        <a:rPr lang="en-US" sz="1600">
                          <a:effectLst/>
                          <a:latin typeface="Calibri"/>
                        </a:rPr>
                        <a:t>Long-lasting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600">
                          <a:effectLst/>
                          <a:latin typeface="Calibri"/>
                        </a:rPr>
                        <a:t>Durable and will not deform in domestic use.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5514871"/>
                  </a:ext>
                </a:extLst>
              </a:tr>
              <a:tr h="620703">
                <a:tc>
                  <a:txBody>
                    <a:bodyPr/>
                    <a:lstStyle/>
                    <a:p>
                      <a:pPr fontAlgn="base"/>
                      <a:r>
                        <a:rPr lang="en-US" sz="1600">
                          <a:effectLst/>
                          <a:latin typeface="Calibri"/>
                        </a:rPr>
                        <a:t>Designed for convenience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600">
                          <a:effectLst/>
                          <a:latin typeface="Calibri"/>
                        </a:rPr>
                        <a:t>Two forms (Ring and Loaf Forms) fit on one oven rack. 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3329740"/>
                  </a:ext>
                </a:extLst>
              </a:tr>
              <a:tr h="600680">
                <a:tc>
                  <a:txBody>
                    <a:bodyPr/>
                    <a:lstStyle/>
                    <a:p>
                      <a:pPr fontAlgn="base"/>
                      <a:r>
                        <a:rPr lang="en-US" sz="1600">
                          <a:effectLst/>
                          <a:latin typeface="Calibri"/>
                        </a:rPr>
                        <a:t>Durable material 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600">
                          <a:effectLst/>
                          <a:latin typeface="Calibri"/>
                        </a:rPr>
                        <a:t>Flexible silicone for easy unmolding.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209116"/>
                  </a:ext>
                </a:extLst>
              </a:tr>
              <a:tr h="620703">
                <a:tc>
                  <a:txBody>
                    <a:bodyPr/>
                    <a:lstStyle/>
                    <a:p>
                      <a:pPr fontAlgn="base"/>
                      <a:r>
                        <a:rPr lang="en-US" sz="1600">
                          <a:effectLst/>
                          <a:latin typeface="Calibri"/>
                        </a:rPr>
                        <a:t>Versatile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600">
                          <a:effectLst/>
                          <a:latin typeface="Calibri"/>
                        </a:rPr>
                        <a:t>Silicone Baking Forms can be used in the fridge, freezer, oven and microwave.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4749395"/>
                  </a:ext>
                </a:extLst>
              </a:tr>
              <a:tr h="62070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>
                          <a:effectLst/>
                          <a:latin typeface="Calibri"/>
                        </a:rPr>
                        <a:t>Loaf Form</a:t>
                      </a:r>
                    </a:p>
                  </a:txBody>
                  <a:tcPr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>
                          <a:effectLst/>
                          <a:latin typeface="Calibri"/>
                        </a:rPr>
                        <a:t>Great for baking cake, breads or making ice cream cakes in the freezer.</a:t>
                      </a:r>
                    </a:p>
                  </a:txBody>
                  <a:tcPr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1777737"/>
                  </a:ext>
                </a:extLst>
              </a:tr>
              <a:tr h="62070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>
                          <a:effectLst/>
                          <a:latin typeface="Calibri"/>
                        </a:rPr>
                        <a:t>Ring Form</a:t>
                      </a:r>
                    </a:p>
                  </a:txBody>
                  <a:tcPr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>
                          <a:effectLst/>
                          <a:latin typeface="Calibri"/>
                        </a:rPr>
                        <a:t>Ideal for making baked donuts or overfill each cavity for a mini bundt shape.</a:t>
                      </a:r>
                    </a:p>
                  </a:txBody>
                  <a:tcPr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2812536"/>
                  </a:ext>
                </a:extLst>
              </a:tr>
              <a:tr h="62070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>
                          <a:effectLst/>
                          <a:latin typeface="Calibri"/>
                        </a:rPr>
                        <a:t>Tart Form</a:t>
                      </a:r>
                    </a:p>
                  </a:txBody>
                  <a:tcPr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>
                          <a:effectLst/>
                          <a:latin typeface="Calibri"/>
                        </a:rPr>
                        <a:t>Best for making tarts, quiche or pizza.</a:t>
                      </a:r>
                    </a:p>
                  </a:txBody>
                  <a:tcPr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3565865"/>
                  </a:ext>
                </a:extLst>
              </a:tr>
            </a:tbl>
          </a:graphicData>
        </a:graphic>
      </p:graphicFrame>
      <p:pic>
        <p:nvPicPr>
          <p:cNvPr id="6" name="Picture 5" descr="TAE3762.eps">
            <a:extLst>
              <a:ext uri="{FF2B5EF4-FFF2-40B4-BE49-F238E27FC236}">
                <a16:creationId xmlns:a16="http://schemas.microsoft.com/office/drawing/2014/main" id="{5C255A6E-52AD-C2B5-5D99-16AAB93D20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74" t="6821" r="10480" b="8389"/>
          <a:stretch/>
        </p:blipFill>
        <p:spPr>
          <a:xfrm>
            <a:off x="502171" y="1618152"/>
            <a:ext cx="2379214" cy="3465027"/>
          </a:xfrm>
          <a:prstGeom prst="rect">
            <a:avLst/>
          </a:prstGeom>
        </p:spPr>
      </p:pic>
      <p:pic>
        <p:nvPicPr>
          <p:cNvPr id="7" name="Picture 6" descr="TAE5015.eps">
            <a:extLst>
              <a:ext uri="{FF2B5EF4-FFF2-40B4-BE49-F238E27FC236}">
                <a16:creationId xmlns:a16="http://schemas.microsoft.com/office/drawing/2014/main" id="{71708562-08E4-9B2F-43FF-CB27579235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90" t="26104" r="9537" b="15261"/>
          <a:stretch/>
        </p:blipFill>
        <p:spPr>
          <a:xfrm>
            <a:off x="2885330" y="3762638"/>
            <a:ext cx="3497705" cy="1824480"/>
          </a:xfrm>
          <a:prstGeom prst="rect">
            <a:avLst/>
          </a:prstGeom>
        </p:spPr>
      </p:pic>
      <p:pic>
        <p:nvPicPr>
          <p:cNvPr id="8" name="Picture 7" descr="TAE4303.eps">
            <a:extLst>
              <a:ext uri="{FF2B5EF4-FFF2-40B4-BE49-F238E27FC236}">
                <a16:creationId xmlns:a16="http://schemas.microsoft.com/office/drawing/2014/main" id="{7E78297B-7438-6924-E6FA-8CA53EF65E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09" t="28772" r="4886" b="28424"/>
          <a:stretch/>
        </p:blipFill>
        <p:spPr>
          <a:xfrm>
            <a:off x="2825647" y="1818700"/>
            <a:ext cx="3497768" cy="161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6364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09754A-16CF-7266-7990-527EEC9935AE}"/>
              </a:ext>
            </a:extLst>
          </p:cNvPr>
          <p:cNvSpPr txBox="1"/>
          <p:nvPr/>
        </p:nvSpPr>
        <p:spPr>
          <a:xfrm>
            <a:off x="129397" y="138023"/>
            <a:ext cx="11913078" cy="774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CA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Quiche, Donut – High Hopes Video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CA" sz="1800" u="sng" kern="10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https://youtu.be/bupzkHgBfnc?si=jERVICk_XBHSwhwb</a:t>
            </a:r>
            <a:endParaRPr lang="en-CA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099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543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888377D-4E4E-8097-054E-C3C42B2DB48C}"/>
              </a:ext>
            </a:extLst>
          </p:cNvPr>
          <p:cNvSpPr txBox="1">
            <a:spLocks/>
          </p:cNvSpPr>
          <p:nvPr/>
        </p:nvSpPr>
        <p:spPr>
          <a:xfrm>
            <a:off x="621102" y="677863"/>
            <a:ext cx="3159008" cy="88741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New </a:t>
            </a:r>
            <a:r>
              <a:rPr lang="en-US" err="1"/>
              <a:t>Serveware</a:t>
            </a:r>
            <a:endParaRPr lang="en-US" err="1">
              <a:ea typeface="Calibri Light"/>
              <a:cs typeface="Calibri Light"/>
            </a:endParaRPr>
          </a:p>
        </p:txBody>
      </p:sp>
      <p:sp>
        <p:nvSpPr>
          <p:cNvPr id="6" name="CuadroTexto 9">
            <a:extLst>
              <a:ext uri="{FF2B5EF4-FFF2-40B4-BE49-F238E27FC236}">
                <a16:creationId xmlns:a16="http://schemas.microsoft.com/office/drawing/2014/main" id="{97B6F09E-B7BD-7889-7828-C9E8C56F11CF}"/>
              </a:ext>
            </a:extLst>
          </p:cNvPr>
          <p:cNvSpPr txBox="1"/>
          <p:nvPr/>
        </p:nvSpPr>
        <p:spPr>
          <a:xfrm>
            <a:off x="593326" y="2211460"/>
            <a:ext cx="2825563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ea typeface="Calibri"/>
                <a:cs typeface="Calibri"/>
              </a:rPr>
              <a:t>Clearly Elegant Dispenser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CA: $19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b="1" dirty="0">
                <a:ea typeface="Calibri"/>
                <a:cs typeface="Calibri"/>
              </a:rPr>
              <a:t>Clearly Elegant Large Dispenser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CA: $26</a:t>
            </a:r>
            <a:endParaRPr lang="en-US" dirty="0"/>
          </a:p>
        </p:txBody>
      </p:sp>
      <p:pic>
        <p:nvPicPr>
          <p:cNvPr id="8" name="Imagen 2" descr="A couple of empty water bottles&#10;&#10;Description automatically generated">
            <a:extLst>
              <a:ext uri="{FF2B5EF4-FFF2-40B4-BE49-F238E27FC236}">
                <a16:creationId xmlns:a16="http://schemas.microsoft.com/office/drawing/2014/main" id="{15160E3F-64B0-4118-1D3F-5ECE628FD5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480" y="3855559"/>
            <a:ext cx="2544989" cy="25152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2469" y="-68822"/>
            <a:ext cx="8234090" cy="692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2502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F24D-5468-9F9B-E86C-92D364655BB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9762" y="387350"/>
            <a:ext cx="9785838" cy="887413"/>
          </a:xfrm>
          <a:prstGeom prst="rect">
            <a:avLst/>
          </a:prstGeom>
        </p:spPr>
        <p:txBody>
          <a:bodyPr/>
          <a:lstStyle/>
          <a:p>
            <a:r>
              <a:rPr lang="en-US">
                <a:cs typeface="Calibri Light"/>
              </a:rPr>
              <a:t>Clearly Elegant Dispensers</a:t>
            </a:r>
            <a:endParaRPr lang="en-US"/>
          </a:p>
        </p:txBody>
      </p:sp>
      <p:pic>
        <p:nvPicPr>
          <p:cNvPr id="3" name="Picture 2" descr="tupperware_ww_st_2009_0096">
            <a:extLst>
              <a:ext uri="{FF2B5EF4-FFF2-40B4-BE49-F238E27FC236}">
                <a16:creationId xmlns:a16="http://schemas.microsoft.com/office/drawing/2014/main" id="{0F3B168B-77B8-FF1D-BBD3-BF90F114F3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86" r="24138" b="313"/>
          <a:stretch/>
        </p:blipFill>
        <p:spPr>
          <a:xfrm>
            <a:off x="5054871" y="1686712"/>
            <a:ext cx="2350423" cy="4858417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BE0FE03-E5D3-25BB-C76C-63CDB542C489}"/>
              </a:ext>
            </a:extLst>
          </p:cNvPr>
          <p:cNvCxnSpPr/>
          <p:nvPr/>
        </p:nvCxnSpPr>
        <p:spPr>
          <a:xfrm flipV="1">
            <a:off x="6333366" y="1896111"/>
            <a:ext cx="839036" cy="66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6A10203-0D66-39AB-B592-C73947DC85F7}"/>
              </a:ext>
            </a:extLst>
          </p:cNvPr>
          <p:cNvCxnSpPr>
            <a:cxnSpLocks/>
          </p:cNvCxnSpPr>
          <p:nvPr/>
        </p:nvCxnSpPr>
        <p:spPr>
          <a:xfrm flipV="1">
            <a:off x="6673376" y="2937438"/>
            <a:ext cx="839036" cy="66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B0F948E-945F-FB8C-D9BE-85EC1652A684}"/>
              </a:ext>
            </a:extLst>
          </p:cNvPr>
          <p:cNvCxnSpPr>
            <a:cxnSpLocks/>
          </p:cNvCxnSpPr>
          <p:nvPr/>
        </p:nvCxnSpPr>
        <p:spPr>
          <a:xfrm flipV="1">
            <a:off x="6564519" y="3875285"/>
            <a:ext cx="839036" cy="66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E01B656-DC94-9969-6DB5-B7E671C91DA6}"/>
              </a:ext>
            </a:extLst>
          </p:cNvPr>
          <p:cNvCxnSpPr>
            <a:cxnSpLocks/>
          </p:cNvCxnSpPr>
          <p:nvPr/>
        </p:nvCxnSpPr>
        <p:spPr>
          <a:xfrm flipH="1" flipV="1">
            <a:off x="4011514" y="2244186"/>
            <a:ext cx="1785629" cy="161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E01B656-DC94-9969-6DB5-B7E671C91DA6}"/>
              </a:ext>
            </a:extLst>
          </p:cNvPr>
          <p:cNvCxnSpPr>
            <a:cxnSpLocks/>
          </p:cNvCxnSpPr>
          <p:nvPr/>
        </p:nvCxnSpPr>
        <p:spPr>
          <a:xfrm flipH="1">
            <a:off x="4015040" y="3524412"/>
            <a:ext cx="2020815" cy="27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3484A40-3BDA-6918-23DC-8D7CFA532F97}"/>
              </a:ext>
            </a:extLst>
          </p:cNvPr>
          <p:cNvSpPr txBox="1"/>
          <p:nvPr/>
        </p:nvSpPr>
        <p:spPr>
          <a:xfrm>
            <a:off x="2183242" y="1853187"/>
            <a:ext cx="190970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cs typeface="Calibri"/>
              </a:rPr>
              <a:t>Silicone Plug</a:t>
            </a:r>
            <a:r>
              <a:rPr lang="en-US" sz="1400">
                <a:cs typeface="Calibri"/>
              </a:rPr>
              <a:t>- For an easy and tight closure.</a:t>
            </a:r>
            <a:endParaRPr lang="en-US" sz="14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4E7B97-178C-4FF3-76A2-B3D056AF613E}"/>
              </a:ext>
            </a:extLst>
          </p:cNvPr>
          <p:cNvSpPr txBox="1"/>
          <p:nvPr/>
        </p:nvSpPr>
        <p:spPr>
          <a:xfrm>
            <a:off x="1703464" y="3330150"/>
            <a:ext cx="2737555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cs typeface="Calibri"/>
              </a:rPr>
              <a:t>Vent Cap</a:t>
            </a:r>
            <a:r>
              <a:rPr lang="en-US" sz="1400">
                <a:cs typeface="Calibri"/>
              </a:rPr>
              <a:t>- Makes pouring experience smooth and mess-free by providing an air channel</a:t>
            </a:r>
          </a:p>
          <a:p>
            <a:endParaRPr lang="en-US"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93D145-2A9B-D6A2-8D64-16ADEC5F75C3}"/>
              </a:ext>
            </a:extLst>
          </p:cNvPr>
          <p:cNvSpPr txBox="1"/>
          <p:nvPr/>
        </p:nvSpPr>
        <p:spPr>
          <a:xfrm>
            <a:off x="2037427" y="4557817"/>
            <a:ext cx="281281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cs typeface="Calibri"/>
              </a:rPr>
              <a:t>Large Opening</a:t>
            </a:r>
            <a:r>
              <a:rPr lang="en-US" sz="1400">
                <a:cs typeface="Calibri"/>
              </a:rPr>
              <a:t>- Practical and convenient for easy refilling without spilling when cover is unscrewed.</a:t>
            </a:r>
            <a:endParaRPr lang="en-US" sz="1400"/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75931115-7C89-E799-B637-D578C51AB059}"/>
              </a:ext>
            </a:extLst>
          </p:cNvPr>
          <p:cNvCxnSpPr/>
          <p:nvPr/>
        </p:nvCxnSpPr>
        <p:spPr>
          <a:xfrm flipV="1">
            <a:off x="4436550" y="4197749"/>
            <a:ext cx="1243659" cy="722488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F6AE047D-26DA-C6ED-9624-1B2C6051979A}"/>
              </a:ext>
            </a:extLst>
          </p:cNvPr>
          <p:cNvCxnSpPr>
            <a:cxnSpLocks/>
          </p:cNvCxnSpPr>
          <p:nvPr/>
        </p:nvCxnSpPr>
        <p:spPr>
          <a:xfrm flipV="1">
            <a:off x="4718772" y="2447970"/>
            <a:ext cx="1149585" cy="270934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3FA39FD-28EE-FFDD-04F2-8B6141DF4A79}"/>
              </a:ext>
            </a:extLst>
          </p:cNvPr>
          <p:cNvSpPr txBox="1"/>
          <p:nvPr/>
        </p:nvSpPr>
        <p:spPr>
          <a:xfrm>
            <a:off x="1463574" y="2586964"/>
            <a:ext cx="382411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cs typeface="Calibri"/>
              </a:rPr>
              <a:t>Drip Free Spout</a:t>
            </a:r>
            <a:r>
              <a:rPr lang="en-US" sz="1400">
                <a:cs typeface="Calibri"/>
              </a:rPr>
              <a:t>- Allows for easy, controlled pouring and prevents messy drips and spills</a:t>
            </a:r>
            <a:endParaRPr lang="en-US" sz="14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A360CF-EFDC-C661-3AE6-ED046C1B3F76}"/>
              </a:ext>
            </a:extLst>
          </p:cNvPr>
          <p:cNvSpPr txBox="1"/>
          <p:nvPr/>
        </p:nvSpPr>
        <p:spPr>
          <a:xfrm>
            <a:off x="7169166" y="1608594"/>
            <a:ext cx="3377259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cs typeface="Calibri"/>
              </a:rPr>
              <a:t>Top Cap-</a:t>
            </a:r>
            <a:r>
              <a:rPr lang="en-US" sz="1400">
                <a:cs typeface="Calibri"/>
              </a:rPr>
              <a:t> has a one-handed opening system to allow for easy opening and closing of cap.</a:t>
            </a:r>
          </a:p>
          <a:p>
            <a:pPr algn="l"/>
            <a:endParaRPr lang="en-US">
              <a:cs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BBBB9B-24A0-3E81-D3E9-767173BF04CE}"/>
              </a:ext>
            </a:extLst>
          </p:cNvPr>
          <p:cNvSpPr txBox="1"/>
          <p:nvPr/>
        </p:nvSpPr>
        <p:spPr>
          <a:xfrm>
            <a:off x="7573685" y="2793928"/>
            <a:ext cx="166511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cs typeface="Calibri"/>
              </a:rPr>
              <a:t>Ribs on the Cover-</a:t>
            </a:r>
            <a:r>
              <a:rPr lang="en-US" sz="1400">
                <a:cs typeface="Calibri"/>
              </a:rPr>
              <a:t> Help to have a good grip. </a:t>
            </a:r>
          </a:p>
          <a:p>
            <a:pPr algn="l"/>
            <a:endParaRPr lang="en-US">
              <a:cs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6A78B7-780E-B0E6-1B53-BFAB0AFA6FA9}"/>
              </a:ext>
            </a:extLst>
          </p:cNvPr>
          <p:cNvSpPr txBox="1"/>
          <p:nvPr/>
        </p:nvSpPr>
        <p:spPr>
          <a:xfrm>
            <a:off x="7451389" y="3809929"/>
            <a:ext cx="2511777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cs typeface="Calibri"/>
              </a:rPr>
              <a:t>Silicone Gasket</a:t>
            </a:r>
            <a:r>
              <a:rPr lang="en-US" sz="1400">
                <a:cs typeface="Calibri"/>
              </a:rPr>
              <a:t>- Provides a watertight closure between the cover and base. </a:t>
            </a:r>
          </a:p>
          <a:p>
            <a:pPr algn="l"/>
            <a:endParaRPr lang="en-US">
              <a:cs typeface="Calibri"/>
            </a:endParaRPr>
          </a:p>
        </p:txBody>
      </p: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2A28034D-2FAF-B994-32EB-A35A8F7163BA}"/>
              </a:ext>
            </a:extLst>
          </p:cNvPr>
          <p:cNvCxnSpPr>
            <a:cxnSpLocks/>
          </p:cNvCxnSpPr>
          <p:nvPr/>
        </p:nvCxnSpPr>
        <p:spPr>
          <a:xfrm>
            <a:off x="6619067" y="2248533"/>
            <a:ext cx="2363141" cy="321733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499296F-771B-61BF-2993-74C5F7082D93}"/>
              </a:ext>
            </a:extLst>
          </p:cNvPr>
          <p:cNvSpPr txBox="1"/>
          <p:nvPr/>
        </p:nvSpPr>
        <p:spPr>
          <a:xfrm>
            <a:off x="9022426" y="2389410"/>
            <a:ext cx="2521185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cs typeface="Calibri"/>
              </a:rPr>
              <a:t>Glossy Surface- </a:t>
            </a:r>
            <a:r>
              <a:rPr lang="en-US" sz="1400">
                <a:cs typeface="Calibri"/>
              </a:rPr>
              <a:t> Indicates where to press to open the cap. </a:t>
            </a:r>
          </a:p>
          <a:p>
            <a:pPr algn="l"/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31234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F3105-848A-27F1-E2DC-E446507B5B9C}"/>
              </a:ext>
            </a:extLst>
          </p:cNvPr>
          <p:cNvSpPr txBox="1">
            <a:spLocks/>
          </p:cNvSpPr>
          <p:nvPr/>
        </p:nvSpPr>
        <p:spPr>
          <a:xfrm>
            <a:off x="621102" y="677863"/>
            <a:ext cx="3159008" cy="88741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New Host </a:t>
            </a:r>
            <a:endParaRPr lang="en-US" err="1">
              <a:ea typeface="Calibri Light"/>
              <a:cs typeface="Calibri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2194" b="17926"/>
          <a:stretch/>
        </p:blipFill>
        <p:spPr>
          <a:xfrm>
            <a:off x="0" y="4466076"/>
            <a:ext cx="3994484" cy="23919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69730" y="2455875"/>
            <a:ext cx="312457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/>
              <a:t>Modular Mates Round 1s</a:t>
            </a:r>
          </a:p>
          <a:p>
            <a:r>
              <a:rPr lang="en-US" dirty="0">
                <a:ea typeface="Calibri"/>
                <a:cs typeface="Calibri"/>
              </a:rPr>
              <a:t>US: $10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35007" y="2471567"/>
            <a:ext cx="749395" cy="1201510"/>
            <a:chOff x="7638334" y="2220685"/>
            <a:chExt cx="749395" cy="1201510"/>
          </a:xfrm>
        </p:grpSpPr>
        <p:pic>
          <p:nvPicPr>
            <p:cNvPr id="9" name="Picture 2" descr="Cirkular 1 schwarz-2008-0093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3" t="17395" r="13277" b="26592"/>
            <a:stretch/>
          </p:blipFill>
          <p:spPr bwMode="auto">
            <a:xfrm>
              <a:off x="7638334" y="2220685"/>
              <a:ext cx="749395" cy="600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Cirkular 1 schwarz-2008-0093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3" t="17395" r="13277" b="26592"/>
            <a:stretch/>
          </p:blipFill>
          <p:spPr bwMode="auto">
            <a:xfrm>
              <a:off x="7638334" y="2821440"/>
              <a:ext cx="749395" cy="600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4103970" y="5046944"/>
            <a:ext cx="251460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/>
              <a:t>Tupperware® Signature Line Storage Set</a:t>
            </a:r>
          </a:p>
          <a:p>
            <a:r>
              <a:rPr lang="en-US" dirty="0">
                <a:ea typeface="Calibri"/>
                <a:cs typeface="Calibri"/>
              </a:rPr>
              <a:t>US: $226</a:t>
            </a:r>
          </a:p>
        </p:txBody>
      </p:sp>
      <p:sp>
        <p:nvSpPr>
          <p:cNvPr id="2" name="Rectangle 1"/>
          <p:cNvSpPr/>
          <p:nvPr/>
        </p:nvSpPr>
        <p:spPr>
          <a:xfrm>
            <a:off x="621102" y="1558800"/>
            <a:ext cx="2879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Now it's easier to organize!!!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2425" y="-63808"/>
            <a:ext cx="4219575" cy="692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734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2194" b="17926"/>
          <a:stretch/>
        </p:blipFill>
        <p:spPr>
          <a:xfrm>
            <a:off x="526183" y="2019760"/>
            <a:ext cx="5060360" cy="303017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70F3105-848A-27F1-E2DC-E446507B5B9C}"/>
              </a:ext>
            </a:extLst>
          </p:cNvPr>
          <p:cNvSpPr txBox="1">
            <a:spLocks/>
          </p:cNvSpPr>
          <p:nvPr/>
        </p:nvSpPr>
        <p:spPr>
          <a:xfrm>
            <a:off x="258840" y="228158"/>
            <a:ext cx="6456844" cy="88741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Signature Line Storage Set</a:t>
            </a:r>
          </a:p>
        </p:txBody>
      </p:sp>
      <p:pic>
        <p:nvPicPr>
          <p:cNvPr id="4" name="Picture 3" descr="A white circle with black text&#10;&#10;Description automatically generated">
            <a:extLst>
              <a:ext uri="{FF2B5EF4-FFF2-40B4-BE49-F238E27FC236}">
                <a16:creationId xmlns:a16="http://schemas.microsoft.com/office/drawing/2014/main" id="{367AC99B-E644-7497-80DF-97468ABF8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3789" y="334234"/>
            <a:ext cx="1057275" cy="942975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BD9102-43B8-E596-1CE0-CDD8866225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8414787"/>
              </p:ext>
            </p:extLst>
          </p:nvPr>
        </p:nvGraphicFramePr>
        <p:xfrm>
          <a:off x="6395803" y="1049312"/>
          <a:ext cx="5320443" cy="40415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42213">
                  <a:extLst>
                    <a:ext uri="{9D8B030D-6E8A-4147-A177-3AD203B41FA5}">
                      <a16:colId xmlns:a16="http://schemas.microsoft.com/office/drawing/2014/main" val="3535093932"/>
                    </a:ext>
                  </a:extLst>
                </a:gridCol>
                <a:gridCol w="2978230">
                  <a:extLst>
                    <a:ext uri="{9D8B030D-6E8A-4147-A177-3AD203B41FA5}">
                      <a16:colId xmlns:a16="http://schemas.microsoft.com/office/drawing/2014/main" val="794288841"/>
                    </a:ext>
                  </a:extLst>
                </a:gridCol>
              </a:tblGrid>
              <a:tr h="678617">
                <a:tc>
                  <a:txBody>
                    <a:bodyPr/>
                    <a:lstStyle/>
                    <a:p>
                      <a:r>
                        <a:rPr lang="en-US" sz="1600" b="1"/>
                        <a:t>Product Features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/>
                        <a:t>Related Benefit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7850372"/>
                  </a:ext>
                </a:extLst>
              </a:tr>
              <a:tr h="1105177">
                <a:tc>
                  <a:txBody>
                    <a:bodyPr/>
                    <a:lstStyle/>
                    <a:p>
                      <a:r>
                        <a:rPr lang="en-US" sz="1600"/>
                        <a:t>Hinged clear cover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latin typeface="Calibri"/>
                        </a:rPr>
                        <a:t>Features a full width tab to lift open  easily.  Cover stays open when gently pushed back then press to snap closed.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1822771"/>
                  </a:ext>
                </a:extLst>
              </a:tr>
              <a:tr h="717395">
                <a:tc>
                  <a:txBody>
                    <a:bodyPr/>
                    <a:lstStyle/>
                    <a:p>
                      <a:r>
                        <a:rPr lang="en-US" sz="1600"/>
                        <a:t>The black ring on the rim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Fits to ensure a firm closure and it adds an elegant trim detail.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229641"/>
                  </a:ext>
                </a:extLst>
              </a:tr>
              <a:tr h="717395">
                <a:tc>
                  <a:txBody>
                    <a:bodyPr/>
                    <a:lstStyle/>
                    <a:p>
                      <a:r>
                        <a:rPr lang="en-US" sz="1600"/>
                        <a:t>Wide opening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Useful for quick grab and go.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4194352"/>
                  </a:ext>
                </a:extLst>
              </a:tr>
              <a:tr h="71739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Ridges on the top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Allow the containers to stack securely.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21944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97338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1959BC6A-5558-B037-D746-79EECFAA140B}"/>
              </a:ext>
            </a:extLst>
          </p:cNvPr>
          <p:cNvSpPr/>
          <p:nvPr/>
        </p:nvSpPr>
        <p:spPr>
          <a:xfrm>
            <a:off x="-564231" y="3354589"/>
            <a:ext cx="6930351" cy="35164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21102" y="2042256"/>
            <a:ext cx="5583238" cy="362585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/>
              <a:t>Product Mix</a:t>
            </a:r>
          </a:p>
          <a:p>
            <a:pPr marL="0" indent="0">
              <a:buNone/>
            </a:pPr>
            <a:r>
              <a:rPr lang="en-US">
                <a:cs typeface="Calibri"/>
              </a:rPr>
              <a:t>Theme &amp; Pictures </a:t>
            </a:r>
          </a:p>
          <a:p>
            <a:pPr marL="0" indent="0">
              <a:buNone/>
            </a:pPr>
            <a:r>
              <a:rPr lang="en-US"/>
              <a:t>New Products</a:t>
            </a:r>
            <a:endParaRPr lang="en-US">
              <a:cs typeface="Calibri" panose="020F0502020204030204"/>
            </a:endParaRPr>
          </a:p>
          <a:p>
            <a:pPr marL="0" indent="0">
              <a:buNone/>
            </a:pPr>
            <a:r>
              <a:rPr lang="en-US"/>
              <a:t>Testimonials &amp; Back Cover</a:t>
            </a:r>
          </a:p>
          <a:p>
            <a:pPr marL="0" indent="0">
              <a:buNone/>
            </a:pPr>
            <a:r>
              <a:rPr lang="en-US"/>
              <a:t>Top Sellers</a:t>
            </a:r>
          </a:p>
          <a:p>
            <a:pPr marL="0" indent="0">
              <a:buNone/>
            </a:pPr>
            <a:r>
              <a:rPr lang="en-US"/>
              <a:t>Go To Market Support</a:t>
            </a:r>
            <a:endParaRPr lang="en-US">
              <a:cs typeface="Calibri"/>
            </a:endParaRPr>
          </a:p>
          <a:p>
            <a:pPr marL="0" indent="0">
              <a:buNone/>
            </a:pPr>
            <a:r>
              <a:rPr lang="en-US"/>
              <a:t>Sampling, Out list / New Products </a:t>
            </a:r>
          </a:p>
          <a:p>
            <a:pPr marL="0" indent="0">
              <a:buNone/>
            </a:pPr>
            <a:r>
              <a:rPr lang="en-US"/>
              <a:t>Catalog Prices 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21102" y="677863"/>
            <a:ext cx="10515600" cy="8874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6374412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66" y="749426"/>
            <a:ext cx="5641716" cy="47025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148" y="658710"/>
            <a:ext cx="5817025" cy="479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400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742" y="686898"/>
            <a:ext cx="5450574" cy="44454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433" y="686898"/>
            <a:ext cx="5440575" cy="444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2416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82994" y="2517057"/>
            <a:ext cx="45228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+mj-lt"/>
              </a:rPr>
              <a:t>Back cover is focused on the recruiting</a:t>
            </a:r>
            <a:endParaRPr lang="en-US" sz="480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9587" y="-13139"/>
            <a:ext cx="4151313" cy="687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6562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2994" y="2517057"/>
            <a:ext cx="45228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+mj-lt"/>
              </a:rPr>
              <a:t>Front Cover </a:t>
            </a:r>
            <a:endParaRPr lang="en-US" sz="480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6075" y="-162350"/>
            <a:ext cx="4225925" cy="702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8031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FFB704FB-ED6B-16AA-8F93-44F9605B7F8A}"/>
              </a:ext>
            </a:extLst>
          </p:cNvPr>
          <p:cNvSpPr/>
          <p:nvPr/>
        </p:nvSpPr>
        <p:spPr>
          <a:xfrm>
            <a:off x="-578342" y="3806145"/>
            <a:ext cx="6930351" cy="35164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21102" y="2042256"/>
            <a:ext cx="5583238" cy="362585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/>
              <a:t>Product Mix</a:t>
            </a:r>
          </a:p>
          <a:p>
            <a:pPr marL="0" indent="0">
              <a:buNone/>
            </a:pPr>
            <a:r>
              <a:rPr lang="en-US">
                <a:cs typeface="Calibri"/>
              </a:rPr>
              <a:t>Theme &amp; Pictures </a:t>
            </a:r>
          </a:p>
          <a:p>
            <a:pPr marL="0" indent="0">
              <a:buNone/>
            </a:pPr>
            <a:r>
              <a:rPr lang="en-US"/>
              <a:t>New Products</a:t>
            </a:r>
            <a:endParaRPr lang="en-US">
              <a:cs typeface="Calibri" panose="020F0502020204030204"/>
            </a:endParaRPr>
          </a:p>
          <a:p>
            <a:pPr marL="0" indent="0">
              <a:buNone/>
            </a:pPr>
            <a:r>
              <a:rPr lang="en-US"/>
              <a:t>Testimonials &amp; Back Cover</a:t>
            </a:r>
          </a:p>
          <a:p>
            <a:pPr marL="0" indent="0">
              <a:buNone/>
            </a:pPr>
            <a:r>
              <a:rPr lang="en-US"/>
              <a:t>Top Sellers</a:t>
            </a:r>
          </a:p>
          <a:p>
            <a:pPr marL="0" indent="0">
              <a:buNone/>
            </a:pPr>
            <a:r>
              <a:rPr lang="en-US"/>
              <a:t>Go To Market Support</a:t>
            </a:r>
            <a:endParaRPr lang="en-US">
              <a:cs typeface="Calibri"/>
            </a:endParaRPr>
          </a:p>
          <a:p>
            <a:pPr marL="0" indent="0">
              <a:buNone/>
            </a:pPr>
            <a:r>
              <a:rPr lang="en-US"/>
              <a:t>Sampling, Out list / New Products </a:t>
            </a:r>
          </a:p>
          <a:p>
            <a:pPr marL="0" indent="0">
              <a:buNone/>
            </a:pPr>
            <a:r>
              <a:rPr lang="en-US"/>
              <a:t>Catalog Prices 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21102" y="677863"/>
            <a:ext cx="10515600" cy="8874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4121550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18F1D5-426B-A1CC-F8BA-19AA7D2D736D}"/>
              </a:ext>
            </a:extLst>
          </p:cNvPr>
          <p:cNvSpPr/>
          <p:nvPr/>
        </p:nvSpPr>
        <p:spPr>
          <a:xfrm>
            <a:off x="-423334" y="2982148"/>
            <a:ext cx="7008518" cy="142051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4294967295"/>
          </p:nvPr>
        </p:nvSpPr>
        <p:spPr>
          <a:xfrm>
            <a:off x="1656273" y="2049283"/>
            <a:ext cx="9144000" cy="1655762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r>
              <a:rPr lang="en-US"/>
              <a:t>Dec 28, 2023 – April 24, 2024</a:t>
            </a:r>
          </a:p>
          <a:p>
            <a:pPr marL="227965" indent="-227965"/>
            <a:endParaRPr lang="en-US">
              <a:ea typeface="Calibri"/>
              <a:cs typeface="Calibri"/>
            </a:endParaRPr>
          </a:p>
          <a:p>
            <a:pPr marL="227965" indent="-227965"/>
            <a:r>
              <a:rPr lang="en-US">
                <a:ea typeface="Calibri"/>
                <a:cs typeface="Calibri"/>
              </a:rPr>
              <a:t>Open for Sampling</a:t>
            </a:r>
          </a:p>
          <a:p>
            <a:pPr marL="685165" lvl="1" indent="-227965">
              <a:buFont typeface="Courier New" panose="020B0604020202020204" pitchFamily="34" charset="0"/>
              <a:buChar char="o"/>
            </a:pPr>
            <a:r>
              <a:rPr lang="en-US">
                <a:ea typeface="Calibri"/>
                <a:cs typeface="Calibri"/>
              </a:rPr>
              <a:t>BL's and Directors : Nov 28th</a:t>
            </a:r>
          </a:p>
          <a:p>
            <a:pPr marL="685165" lvl="1" indent="-227965">
              <a:buFont typeface="Courier New" panose="020B0604020202020204" pitchFamily="34" charset="0"/>
              <a:buChar char="o"/>
            </a:pPr>
            <a:r>
              <a:rPr lang="en-US">
                <a:ea typeface="Calibri"/>
                <a:cs typeface="Calibri"/>
              </a:rPr>
              <a:t>All SF : Dec 12th</a:t>
            </a:r>
          </a:p>
          <a:p>
            <a:pPr marL="685165" lvl="1" indent="-227965">
              <a:buFont typeface="Courier New" panose="020B0604020202020204" pitchFamily="34" charset="0"/>
              <a:buChar char="o"/>
            </a:pPr>
            <a:endParaRPr lang="en-US">
              <a:ea typeface="Calibri"/>
              <a:cs typeface="Calibri"/>
            </a:endParaRPr>
          </a:p>
          <a:p>
            <a:pPr marL="227965" indent="-227965"/>
            <a:r>
              <a:rPr lang="en-US">
                <a:ea typeface="Calibri"/>
                <a:cs typeface="Calibri"/>
              </a:rPr>
              <a:t>Open for Parties : Dec 28th</a:t>
            </a:r>
          </a:p>
          <a:p>
            <a:pPr marL="227965" indent="-227965"/>
            <a:endParaRPr lang="en-US">
              <a:ea typeface="Calibri"/>
              <a:cs typeface="Calibri"/>
            </a:endParaRPr>
          </a:p>
          <a:p>
            <a:pPr marL="227965" indent="-227965"/>
            <a:endParaRPr lang="en-US">
              <a:ea typeface="Calibri"/>
              <a:cs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621101" y="679540"/>
            <a:ext cx="9144000" cy="2387600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r>
              <a:rPr lang="en-US"/>
              <a:t>Spring Catalog : dates</a:t>
            </a:r>
          </a:p>
        </p:txBody>
      </p:sp>
    </p:spTree>
    <p:extLst>
      <p:ext uri="{BB962C8B-B14F-4D97-AF65-F5344CB8AC3E}">
        <p14:creationId xmlns:p14="http://schemas.microsoft.com/office/powerpoint/2010/main" val="446912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68"/>
          <a:stretch/>
        </p:blipFill>
        <p:spPr>
          <a:xfrm>
            <a:off x="0" y="4365419"/>
            <a:ext cx="2884497" cy="2527742"/>
          </a:xfrm>
          <a:prstGeom prst="rect">
            <a:avLst/>
          </a:prstGeom>
        </p:spPr>
      </p:pic>
      <p:pic>
        <p:nvPicPr>
          <p:cNvPr id="5" name="Imagen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5" b="89994" l="4306" r="931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091" y="3970931"/>
            <a:ext cx="4101735" cy="41017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333" b="90000" l="100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61" b="16515"/>
          <a:stretch/>
        </p:blipFill>
        <p:spPr>
          <a:xfrm>
            <a:off x="5686253" y="902250"/>
            <a:ext cx="4121534" cy="2523393"/>
          </a:xfrm>
          <a:prstGeom prst="rect">
            <a:avLst/>
          </a:prstGeom>
        </p:spPr>
      </p:pic>
      <p:sp>
        <p:nvSpPr>
          <p:cNvPr id="14" name="Title 13"/>
          <p:cNvSpPr>
            <a:spLocks noGrp="1"/>
          </p:cNvSpPr>
          <p:nvPr>
            <p:ph type="title" idx="4294967295"/>
          </p:nvPr>
        </p:nvSpPr>
        <p:spPr>
          <a:xfrm>
            <a:off x="562708" y="385763"/>
            <a:ext cx="9952892" cy="8874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Top Sellers</a:t>
            </a:r>
          </a:p>
        </p:txBody>
      </p:sp>
      <p:pic>
        <p:nvPicPr>
          <p:cNvPr id="4" name="Imagen 1" descr="A group of white containers with black lids&#10;&#10;Description automatically generated">
            <a:extLst>
              <a:ext uri="{FF2B5EF4-FFF2-40B4-BE49-F238E27FC236}">
                <a16:creationId xmlns:a16="http://schemas.microsoft.com/office/drawing/2014/main" id="{285557F4-40DF-72D1-8FD1-A4E4D83CAB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80" y="1684183"/>
            <a:ext cx="2748302" cy="2748302"/>
          </a:xfrm>
          <a:prstGeom prst="rect">
            <a:avLst/>
          </a:prstGeom>
        </p:spPr>
      </p:pic>
      <p:pic>
        <p:nvPicPr>
          <p:cNvPr id="7" name="Imagen 1" descr="A stack of plastic containers&#10;&#10;Description automatically generated">
            <a:extLst>
              <a:ext uri="{FF2B5EF4-FFF2-40B4-BE49-F238E27FC236}">
                <a16:creationId xmlns:a16="http://schemas.microsoft.com/office/drawing/2014/main" id="{C76616C1-CB7C-350D-51DA-CBA1BBD70ED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2" t="13769" r="28665"/>
          <a:stretch/>
        </p:blipFill>
        <p:spPr>
          <a:xfrm>
            <a:off x="2536331" y="3243429"/>
            <a:ext cx="2347547" cy="2778369"/>
          </a:xfrm>
          <a:prstGeom prst="rect">
            <a:avLst/>
          </a:prstGeom>
        </p:spPr>
      </p:pic>
      <p:pic>
        <p:nvPicPr>
          <p:cNvPr id="10" name="Imagen 1" descr="A black plastic container with a lid&#10;&#10;Description automatically generated">
            <a:extLst>
              <a:ext uri="{FF2B5EF4-FFF2-40B4-BE49-F238E27FC236}">
                <a16:creationId xmlns:a16="http://schemas.microsoft.com/office/drawing/2014/main" id="{DD0EBFC9-B2E3-881F-D002-28C07B61084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2" b="23838"/>
          <a:stretch/>
        </p:blipFill>
        <p:spPr>
          <a:xfrm>
            <a:off x="6251700" y="3351031"/>
            <a:ext cx="2630677" cy="1652954"/>
          </a:xfrm>
          <a:prstGeom prst="rect">
            <a:avLst/>
          </a:prstGeom>
        </p:spPr>
      </p:pic>
      <p:pic>
        <p:nvPicPr>
          <p:cNvPr id="12" name="Imagen 1" descr="A stack of colorful plastic containers&#10;&#10;Description automatically generated">
            <a:extLst>
              <a:ext uri="{FF2B5EF4-FFF2-40B4-BE49-F238E27FC236}">
                <a16:creationId xmlns:a16="http://schemas.microsoft.com/office/drawing/2014/main" id="{A92FF228-416D-358F-098B-BA0F7E56B1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667" b="90000" l="4417" r="95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985" y="2452231"/>
            <a:ext cx="2468129" cy="2468129"/>
          </a:xfrm>
          <a:prstGeom prst="rect">
            <a:avLst/>
          </a:prstGeom>
        </p:spPr>
      </p:pic>
      <p:pic>
        <p:nvPicPr>
          <p:cNvPr id="16" name="Picture 15" descr="A black container with potatoes&#10;&#10;Description automatically generated">
            <a:extLst>
              <a:ext uri="{FF2B5EF4-FFF2-40B4-BE49-F238E27FC236}">
                <a16:creationId xmlns:a16="http://schemas.microsoft.com/office/drawing/2014/main" id="{D1DCF7C7-C89D-9587-CF8C-493BE677E5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306" y="4333540"/>
            <a:ext cx="2725694" cy="272569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B125BC65-2602-754B-1E5C-CFA826FA8133}"/>
              </a:ext>
            </a:extLst>
          </p:cNvPr>
          <p:cNvGrpSpPr/>
          <p:nvPr/>
        </p:nvGrpSpPr>
        <p:grpSpPr>
          <a:xfrm>
            <a:off x="9707985" y="995377"/>
            <a:ext cx="1992778" cy="1689121"/>
            <a:chOff x="6161760" y="893940"/>
            <a:chExt cx="4127640" cy="412764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E2AE5C6-A61C-A4F3-6A26-FAF0F47AD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1760" y="893940"/>
              <a:ext cx="4127640" cy="4127640"/>
            </a:xfrm>
            <a:prstGeom prst="rect">
              <a:avLst/>
            </a:prstGeom>
          </p:spPr>
        </p:pic>
        <p:sp>
          <p:nvSpPr>
            <p:cNvPr id="22" name="Rounded Rectangle 16">
              <a:extLst>
                <a:ext uri="{FF2B5EF4-FFF2-40B4-BE49-F238E27FC236}">
                  <a16:creationId xmlns:a16="http://schemas.microsoft.com/office/drawing/2014/main" id="{562A0FF7-F850-B9CA-8042-9E67C8746E9D}"/>
                </a:ext>
              </a:extLst>
            </p:cNvPr>
            <p:cNvSpPr/>
            <p:nvPr/>
          </p:nvSpPr>
          <p:spPr>
            <a:xfrm>
              <a:off x="6240780" y="929640"/>
              <a:ext cx="1325880" cy="32004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4408B13-3D7A-86C8-05AE-3A4005293090}"/>
              </a:ext>
            </a:extLst>
          </p:cNvPr>
          <p:cNvSpPr txBox="1"/>
          <p:nvPr/>
        </p:nvSpPr>
        <p:spPr>
          <a:xfrm>
            <a:off x="2727822" y="2094474"/>
            <a:ext cx="257652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latin typeface="+mj-lt"/>
              </a:rPr>
              <a:t>Continue as Top Sellers </a:t>
            </a:r>
            <a:endParaRPr lang="en-US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3848437-FB96-4152-77E8-4D9C54846AD2}"/>
              </a:ext>
            </a:extLst>
          </p:cNvPr>
          <p:cNvSpPr txBox="1"/>
          <p:nvPr/>
        </p:nvSpPr>
        <p:spPr>
          <a:xfrm>
            <a:off x="8521832" y="367904"/>
            <a:ext cx="246855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latin typeface="+mj-lt"/>
              </a:rPr>
              <a:t>New Color, New Product and New Top Seller</a:t>
            </a:r>
            <a:endParaRPr lang="en-US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637121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05876C61-CB2B-0EF8-402F-8F422217FBA8}"/>
              </a:ext>
            </a:extLst>
          </p:cNvPr>
          <p:cNvSpPr/>
          <p:nvPr/>
        </p:nvSpPr>
        <p:spPr>
          <a:xfrm>
            <a:off x="-564231" y="4229478"/>
            <a:ext cx="6930351" cy="35164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21102" y="2042256"/>
            <a:ext cx="5583238" cy="362585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/>
              <a:t>Product Mix</a:t>
            </a:r>
          </a:p>
          <a:p>
            <a:pPr marL="0" indent="0">
              <a:buNone/>
            </a:pPr>
            <a:r>
              <a:rPr lang="en-US">
                <a:cs typeface="Calibri"/>
              </a:rPr>
              <a:t>Theme &amp; Pictures </a:t>
            </a:r>
          </a:p>
          <a:p>
            <a:pPr marL="0" indent="0">
              <a:buNone/>
            </a:pPr>
            <a:r>
              <a:rPr lang="en-US"/>
              <a:t>New Products</a:t>
            </a:r>
            <a:endParaRPr lang="en-US">
              <a:cs typeface="Calibri" panose="020F0502020204030204"/>
            </a:endParaRPr>
          </a:p>
          <a:p>
            <a:pPr marL="0" indent="0">
              <a:buNone/>
            </a:pPr>
            <a:r>
              <a:rPr lang="en-US"/>
              <a:t>Testimonials &amp; Back Cover</a:t>
            </a:r>
          </a:p>
          <a:p>
            <a:pPr marL="0" indent="0">
              <a:buNone/>
            </a:pPr>
            <a:r>
              <a:rPr lang="en-US"/>
              <a:t>Top Sellers</a:t>
            </a:r>
          </a:p>
          <a:p>
            <a:pPr marL="0" indent="0">
              <a:buNone/>
            </a:pPr>
            <a:r>
              <a:rPr lang="en-US"/>
              <a:t>Go To Market Support</a:t>
            </a:r>
            <a:endParaRPr lang="en-US">
              <a:cs typeface="Calibri"/>
            </a:endParaRPr>
          </a:p>
          <a:p>
            <a:pPr marL="0" indent="0">
              <a:buNone/>
            </a:pPr>
            <a:r>
              <a:rPr lang="en-US"/>
              <a:t>Sampling, Out list / New Products </a:t>
            </a:r>
          </a:p>
          <a:p>
            <a:pPr marL="0" indent="0">
              <a:buNone/>
            </a:pPr>
            <a:r>
              <a:rPr lang="en-US"/>
              <a:t>Catalog Prices 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21102" y="677863"/>
            <a:ext cx="10515600" cy="8874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7994470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6330" y="385763"/>
            <a:ext cx="9979269" cy="8874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Catalog Design Awards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3007" y="1368355"/>
            <a:ext cx="2425056" cy="775774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E2097ED-869C-F2E1-1074-FB200F4F1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4118" y="1432791"/>
            <a:ext cx="1579674" cy="6403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9479D1-E7BF-DB4C-668C-928ECF67EEB5}"/>
              </a:ext>
            </a:extLst>
          </p:cNvPr>
          <p:cNvSpPr/>
          <p:nvPr/>
        </p:nvSpPr>
        <p:spPr>
          <a:xfrm>
            <a:off x="1781016" y="1573480"/>
            <a:ext cx="2161760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1400">
                <a:ea typeface="Calibri"/>
                <a:cs typeface="Calibri"/>
              </a:rPr>
              <a:t>3 products own this Award.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4F7C6D-0AAE-CC89-7076-F4941457FEB0}"/>
              </a:ext>
            </a:extLst>
          </p:cNvPr>
          <p:cNvSpPr/>
          <p:nvPr/>
        </p:nvSpPr>
        <p:spPr>
          <a:xfrm>
            <a:off x="8538025" y="1573479"/>
            <a:ext cx="2380236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1400">
                <a:ea typeface="Calibri"/>
                <a:cs typeface="Calibri"/>
              </a:rPr>
              <a:t>2 products own this Award</a:t>
            </a:r>
            <a:r>
              <a:rPr lang="en-US" sz="1400" b="1">
                <a:ea typeface="Calibri"/>
                <a:cs typeface="Calibri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32736"/>
            <a:ext cx="5480836" cy="45786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8713" y="2144129"/>
            <a:ext cx="5716587" cy="472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2280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53914" y="387350"/>
            <a:ext cx="9961685" cy="8874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Catalog QR Codes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31678" y="1446811"/>
            <a:ext cx="8427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More than </a:t>
            </a:r>
            <a:r>
              <a:rPr lang="en-US" sz="1600" b="1"/>
              <a:t>14</a:t>
            </a:r>
            <a:r>
              <a:rPr lang="en-US" sz="1600"/>
              <a:t> </a:t>
            </a:r>
            <a:r>
              <a:rPr lang="en-US" sz="1600" b="1"/>
              <a:t>QR</a:t>
            </a:r>
            <a:r>
              <a:rPr lang="en-US" sz="1600"/>
              <a:t> codes with videos that explain and describe how our products are used, such as the Super “Portioning Scoops, </a:t>
            </a:r>
            <a:r>
              <a:rPr lang="en-US" sz="1600" err="1"/>
              <a:t>Jel</a:t>
            </a:r>
            <a:r>
              <a:rPr lang="en-US" sz="1600"/>
              <a:t> Party and more…” </a:t>
            </a:r>
            <a:endParaRPr lang="en-US" sz="1600">
              <a:ea typeface="Calibri"/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3634"/>
            <a:ext cx="5613400" cy="46550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126" y="2202985"/>
            <a:ext cx="5567874" cy="465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0213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92368" y="377825"/>
            <a:ext cx="10023231" cy="8874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Marketing Support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1889758" y="1593660"/>
            <a:ext cx="8093307" cy="5264340"/>
            <a:chOff x="1481101" y="1011931"/>
            <a:chExt cx="21707214" cy="12725849"/>
          </a:xfrm>
        </p:grpSpPr>
        <p:sp>
          <p:nvSpPr>
            <p:cNvPr id="3" name="Freeform 9"/>
            <p:cNvSpPr>
              <a:spLocks/>
            </p:cNvSpPr>
            <p:nvPr/>
          </p:nvSpPr>
          <p:spPr bwMode="auto">
            <a:xfrm>
              <a:off x="12965856" y="9543877"/>
              <a:ext cx="2796994" cy="473045"/>
            </a:xfrm>
            <a:custGeom>
              <a:avLst/>
              <a:gdLst>
                <a:gd name="T0" fmla="*/ 0 w 367"/>
                <a:gd name="T1" fmla="*/ 54 h 62"/>
                <a:gd name="T2" fmla="*/ 366 w 367"/>
                <a:gd name="T3" fmla="*/ 62 h 62"/>
                <a:gd name="T4" fmla="*/ 364 w 367"/>
                <a:gd name="T5" fmla="*/ 38 h 62"/>
                <a:gd name="T6" fmla="*/ 367 w 367"/>
                <a:gd name="T7" fmla="*/ 8 h 62"/>
                <a:gd name="T8" fmla="*/ 1 w 367"/>
                <a:gd name="T9" fmla="*/ 0 h 62"/>
                <a:gd name="T10" fmla="*/ 4 w 367"/>
                <a:gd name="T11" fmla="*/ 25 h 62"/>
                <a:gd name="T12" fmla="*/ 4 w 367"/>
                <a:gd name="T13" fmla="*/ 27 h 62"/>
                <a:gd name="T14" fmla="*/ 0 w 367"/>
                <a:gd name="T15" fmla="*/ 5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7" h="62">
                  <a:moveTo>
                    <a:pt x="0" y="54"/>
                  </a:moveTo>
                  <a:cubicBezTo>
                    <a:pt x="366" y="62"/>
                    <a:pt x="366" y="62"/>
                    <a:pt x="366" y="62"/>
                  </a:cubicBezTo>
                  <a:cubicBezTo>
                    <a:pt x="364" y="54"/>
                    <a:pt x="364" y="46"/>
                    <a:pt x="364" y="38"/>
                  </a:cubicBezTo>
                  <a:cubicBezTo>
                    <a:pt x="364" y="28"/>
                    <a:pt x="365" y="18"/>
                    <a:pt x="367" y="8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3" y="8"/>
                    <a:pt x="4" y="17"/>
                    <a:pt x="4" y="25"/>
                  </a:cubicBezTo>
                  <a:cubicBezTo>
                    <a:pt x="4" y="26"/>
                    <a:pt x="4" y="27"/>
                    <a:pt x="4" y="27"/>
                  </a:cubicBezTo>
                  <a:cubicBezTo>
                    <a:pt x="3" y="37"/>
                    <a:pt x="2" y="46"/>
                    <a:pt x="0" y="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ru-RU" sz="7200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5740625" y="8715255"/>
              <a:ext cx="2238230" cy="2247754"/>
              <a:chOff x="7870825" y="4357688"/>
              <a:chExt cx="1119188" cy="1123950"/>
            </a:xfrm>
          </p:grpSpPr>
          <p:sp>
            <p:nvSpPr>
              <p:cNvPr id="5" name="Oval 10"/>
              <p:cNvSpPr>
                <a:spLocks noChangeArrowheads="1"/>
              </p:cNvSpPr>
              <p:nvPr/>
            </p:nvSpPr>
            <p:spPr bwMode="auto">
              <a:xfrm>
                <a:off x="7870825" y="4357688"/>
                <a:ext cx="1119188" cy="112395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182868" tIns="91434" rIns="182868" bIns="9143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7200"/>
              </a:p>
            </p:txBody>
          </p:sp>
          <p:sp>
            <p:nvSpPr>
              <p:cNvPr id="6" name="Oval 11"/>
              <p:cNvSpPr>
                <a:spLocks noChangeArrowheads="1"/>
              </p:cNvSpPr>
              <p:nvPr/>
            </p:nvSpPr>
            <p:spPr bwMode="auto">
              <a:xfrm>
                <a:off x="7996238" y="4483101"/>
                <a:ext cx="868363" cy="868363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vert="horz" wrap="square" lIns="182868" tIns="91434" rIns="182868" bIns="9143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7200"/>
              </a:p>
            </p:txBody>
          </p:sp>
        </p:grpSp>
        <p:sp>
          <p:nvSpPr>
            <p:cNvPr id="7" name="Freeform 12"/>
            <p:cNvSpPr>
              <a:spLocks/>
            </p:cNvSpPr>
            <p:nvPr/>
          </p:nvSpPr>
          <p:spPr bwMode="auto">
            <a:xfrm>
              <a:off x="12584882" y="6886574"/>
              <a:ext cx="2422368" cy="2438241"/>
            </a:xfrm>
            <a:custGeom>
              <a:avLst/>
              <a:gdLst>
                <a:gd name="T0" fmla="*/ 279 w 318"/>
                <a:gd name="T1" fmla="*/ 0 h 320"/>
                <a:gd name="T2" fmla="*/ 0 w 318"/>
                <a:gd name="T3" fmla="*/ 281 h 320"/>
                <a:gd name="T4" fmla="*/ 22 w 318"/>
                <a:gd name="T5" fmla="*/ 298 h 320"/>
                <a:gd name="T6" fmla="*/ 39 w 318"/>
                <a:gd name="T7" fmla="*/ 320 h 320"/>
                <a:gd name="T8" fmla="*/ 318 w 318"/>
                <a:gd name="T9" fmla="*/ 38 h 320"/>
                <a:gd name="T10" fmla="*/ 279 w 318"/>
                <a:gd name="T11" fmla="*/ 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8" h="320">
                  <a:moveTo>
                    <a:pt x="279" y="0"/>
                  </a:moveTo>
                  <a:cubicBezTo>
                    <a:pt x="0" y="281"/>
                    <a:pt x="0" y="281"/>
                    <a:pt x="0" y="281"/>
                  </a:cubicBezTo>
                  <a:cubicBezTo>
                    <a:pt x="8" y="286"/>
                    <a:pt x="16" y="292"/>
                    <a:pt x="22" y="298"/>
                  </a:cubicBezTo>
                  <a:cubicBezTo>
                    <a:pt x="28" y="304"/>
                    <a:pt x="34" y="312"/>
                    <a:pt x="39" y="320"/>
                  </a:cubicBezTo>
                  <a:cubicBezTo>
                    <a:pt x="318" y="38"/>
                    <a:pt x="318" y="38"/>
                    <a:pt x="318" y="38"/>
                  </a:cubicBezTo>
                  <a:cubicBezTo>
                    <a:pt x="303" y="28"/>
                    <a:pt x="290" y="15"/>
                    <a:pt x="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ru-RU" sz="720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4511981" y="5124565"/>
              <a:ext cx="2247754" cy="2247754"/>
              <a:chOff x="7256463" y="2562226"/>
              <a:chExt cx="1123950" cy="1123950"/>
            </a:xfrm>
          </p:grpSpPr>
          <p:sp>
            <p:nvSpPr>
              <p:cNvPr id="9" name="Oval 13"/>
              <p:cNvSpPr>
                <a:spLocks noChangeArrowheads="1"/>
              </p:cNvSpPr>
              <p:nvPr/>
            </p:nvSpPr>
            <p:spPr bwMode="auto">
              <a:xfrm>
                <a:off x="7256463" y="2562226"/>
                <a:ext cx="1123950" cy="112395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182868" tIns="91434" rIns="182868" bIns="9143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7200"/>
              </a:p>
            </p:txBody>
          </p:sp>
          <p:sp>
            <p:nvSpPr>
              <p:cNvPr id="10" name="Oval 14"/>
              <p:cNvSpPr>
                <a:spLocks noChangeArrowheads="1"/>
              </p:cNvSpPr>
              <p:nvPr/>
            </p:nvSpPr>
            <p:spPr bwMode="auto">
              <a:xfrm>
                <a:off x="7383463" y="2687638"/>
                <a:ext cx="866775" cy="86995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vert="horz" wrap="square" lIns="182868" tIns="91434" rIns="182868" bIns="9143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7200"/>
              </a:p>
            </p:txBody>
          </p:sp>
        </p:grpSp>
        <p:sp>
          <p:nvSpPr>
            <p:cNvPr id="11" name="Freeform 15"/>
            <p:cNvSpPr>
              <a:spLocks/>
            </p:cNvSpPr>
            <p:nvPr/>
          </p:nvSpPr>
          <p:spPr bwMode="auto">
            <a:xfrm>
              <a:off x="11946748" y="6092876"/>
              <a:ext cx="434948" cy="2857314"/>
            </a:xfrm>
            <a:custGeom>
              <a:avLst/>
              <a:gdLst>
                <a:gd name="T0" fmla="*/ 26 w 57"/>
                <a:gd name="T1" fmla="*/ 3 h 375"/>
                <a:gd name="T2" fmla="*/ 0 w 57"/>
                <a:gd name="T3" fmla="*/ 1 h 375"/>
                <a:gd name="T4" fmla="*/ 3 w 57"/>
                <a:gd name="T5" fmla="*/ 375 h 375"/>
                <a:gd name="T6" fmla="*/ 30 w 57"/>
                <a:gd name="T7" fmla="*/ 371 h 375"/>
                <a:gd name="T8" fmla="*/ 31 w 57"/>
                <a:gd name="T9" fmla="*/ 371 h 375"/>
                <a:gd name="T10" fmla="*/ 57 w 57"/>
                <a:gd name="T11" fmla="*/ 374 h 375"/>
                <a:gd name="T12" fmla="*/ 54 w 57"/>
                <a:gd name="T13" fmla="*/ 0 h 375"/>
                <a:gd name="T14" fmla="*/ 26 w 57"/>
                <a:gd name="T15" fmla="*/ 3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" h="375">
                  <a:moveTo>
                    <a:pt x="26" y="3"/>
                  </a:moveTo>
                  <a:cubicBezTo>
                    <a:pt x="17" y="3"/>
                    <a:pt x="9" y="2"/>
                    <a:pt x="0" y="1"/>
                  </a:cubicBezTo>
                  <a:cubicBezTo>
                    <a:pt x="3" y="375"/>
                    <a:pt x="3" y="375"/>
                    <a:pt x="3" y="375"/>
                  </a:cubicBezTo>
                  <a:cubicBezTo>
                    <a:pt x="12" y="372"/>
                    <a:pt x="21" y="371"/>
                    <a:pt x="30" y="371"/>
                  </a:cubicBezTo>
                  <a:cubicBezTo>
                    <a:pt x="31" y="371"/>
                    <a:pt x="31" y="371"/>
                    <a:pt x="31" y="371"/>
                  </a:cubicBezTo>
                  <a:cubicBezTo>
                    <a:pt x="40" y="371"/>
                    <a:pt x="48" y="372"/>
                    <a:pt x="57" y="374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45" y="2"/>
                    <a:pt x="36" y="3"/>
                    <a:pt x="26" y="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ru-RU" sz="720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1026058" y="3873697"/>
              <a:ext cx="2238230" cy="2241404"/>
              <a:chOff x="5513388" y="1936751"/>
              <a:chExt cx="1119188" cy="1120775"/>
            </a:xfrm>
          </p:grpSpPr>
          <p:sp>
            <p:nvSpPr>
              <p:cNvPr id="13" name="Oval 16"/>
              <p:cNvSpPr>
                <a:spLocks noChangeArrowheads="1"/>
              </p:cNvSpPr>
              <p:nvPr/>
            </p:nvSpPr>
            <p:spPr bwMode="auto">
              <a:xfrm>
                <a:off x="5513388" y="1936751"/>
                <a:ext cx="1119188" cy="112077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182868" tIns="91434" rIns="182868" bIns="9143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7200"/>
              </a:p>
            </p:txBody>
          </p:sp>
          <p:sp>
            <p:nvSpPr>
              <p:cNvPr id="14" name="Oval 17"/>
              <p:cNvSpPr>
                <a:spLocks noChangeArrowheads="1"/>
              </p:cNvSpPr>
              <p:nvPr/>
            </p:nvSpPr>
            <p:spPr bwMode="auto">
              <a:xfrm>
                <a:off x="5638800" y="2063751"/>
                <a:ext cx="868363" cy="868363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vert="horz" wrap="square" lIns="182868" tIns="91434" rIns="182868" bIns="9143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7200"/>
              </a:p>
            </p:txBody>
          </p:sp>
        </p:grp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9448186" y="6772283"/>
              <a:ext cx="2346173" cy="2520786"/>
            </a:xfrm>
            <a:custGeom>
              <a:avLst/>
              <a:gdLst>
                <a:gd name="T0" fmla="*/ 40 w 308"/>
                <a:gd name="T1" fmla="*/ 0 h 331"/>
                <a:gd name="T2" fmla="*/ 0 w 308"/>
                <a:gd name="T3" fmla="*/ 37 h 331"/>
                <a:gd name="T4" fmla="*/ 268 w 308"/>
                <a:gd name="T5" fmla="*/ 331 h 331"/>
                <a:gd name="T6" fmla="*/ 286 w 308"/>
                <a:gd name="T7" fmla="*/ 311 h 331"/>
                <a:gd name="T8" fmla="*/ 308 w 308"/>
                <a:gd name="T9" fmla="*/ 295 h 331"/>
                <a:gd name="T10" fmla="*/ 40 w 308"/>
                <a:gd name="T11" fmla="*/ 0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8" h="331">
                  <a:moveTo>
                    <a:pt x="40" y="0"/>
                  </a:moveTo>
                  <a:cubicBezTo>
                    <a:pt x="29" y="15"/>
                    <a:pt x="16" y="27"/>
                    <a:pt x="0" y="37"/>
                  </a:cubicBezTo>
                  <a:cubicBezTo>
                    <a:pt x="268" y="331"/>
                    <a:pt x="268" y="331"/>
                    <a:pt x="268" y="331"/>
                  </a:cubicBezTo>
                  <a:cubicBezTo>
                    <a:pt x="273" y="324"/>
                    <a:pt x="279" y="317"/>
                    <a:pt x="286" y="311"/>
                  </a:cubicBezTo>
                  <a:cubicBezTo>
                    <a:pt x="292" y="304"/>
                    <a:pt x="300" y="299"/>
                    <a:pt x="308" y="295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ru-RU" sz="7200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7743322" y="4972175"/>
              <a:ext cx="2238230" cy="2247754"/>
              <a:chOff x="3871913" y="2486026"/>
              <a:chExt cx="1119188" cy="1123950"/>
            </a:xfrm>
          </p:grpSpPr>
          <p:sp>
            <p:nvSpPr>
              <p:cNvPr id="17" name="Oval 19"/>
              <p:cNvSpPr>
                <a:spLocks noChangeArrowheads="1"/>
              </p:cNvSpPr>
              <p:nvPr/>
            </p:nvSpPr>
            <p:spPr bwMode="auto">
              <a:xfrm>
                <a:off x="3871913" y="2486026"/>
                <a:ext cx="1119188" cy="112395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182868" tIns="91434" rIns="182868" bIns="9143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7200"/>
              </a:p>
            </p:txBody>
          </p:sp>
          <p:sp>
            <p:nvSpPr>
              <p:cNvPr id="18" name="Oval 20"/>
              <p:cNvSpPr>
                <a:spLocks noChangeArrowheads="1"/>
              </p:cNvSpPr>
              <p:nvPr/>
            </p:nvSpPr>
            <p:spPr bwMode="auto">
              <a:xfrm>
                <a:off x="3997325" y="2611438"/>
                <a:ext cx="868363" cy="86995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vert="horz" wrap="square" lIns="182868" tIns="91434" rIns="182868" bIns="9143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7200"/>
              </a:p>
            </p:txBody>
          </p:sp>
        </p:grpSp>
        <p:sp>
          <p:nvSpPr>
            <p:cNvPr id="19" name="Freeform 21"/>
            <p:cNvSpPr>
              <a:spLocks/>
            </p:cNvSpPr>
            <p:nvPr/>
          </p:nvSpPr>
          <p:spPr bwMode="auto">
            <a:xfrm>
              <a:off x="8610039" y="9543877"/>
              <a:ext cx="2781119" cy="473045"/>
            </a:xfrm>
            <a:custGeom>
              <a:avLst/>
              <a:gdLst>
                <a:gd name="T0" fmla="*/ 0 w 365"/>
                <a:gd name="T1" fmla="*/ 8 h 62"/>
                <a:gd name="T2" fmla="*/ 3 w 365"/>
                <a:gd name="T3" fmla="*/ 38 h 62"/>
                <a:gd name="T4" fmla="*/ 1 w 365"/>
                <a:gd name="T5" fmla="*/ 62 h 62"/>
                <a:gd name="T6" fmla="*/ 365 w 365"/>
                <a:gd name="T7" fmla="*/ 54 h 62"/>
                <a:gd name="T8" fmla="*/ 361 w 365"/>
                <a:gd name="T9" fmla="*/ 27 h 62"/>
                <a:gd name="T10" fmla="*/ 361 w 365"/>
                <a:gd name="T11" fmla="*/ 25 h 62"/>
                <a:gd name="T12" fmla="*/ 364 w 365"/>
                <a:gd name="T13" fmla="*/ 0 h 62"/>
                <a:gd name="T14" fmla="*/ 0 w 365"/>
                <a:gd name="T15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5" h="62">
                  <a:moveTo>
                    <a:pt x="0" y="8"/>
                  </a:moveTo>
                  <a:cubicBezTo>
                    <a:pt x="2" y="18"/>
                    <a:pt x="3" y="28"/>
                    <a:pt x="3" y="38"/>
                  </a:cubicBezTo>
                  <a:cubicBezTo>
                    <a:pt x="3" y="46"/>
                    <a:pt x="3" y="54"/>
                    <a:pt x="1" y="62"/>
                  </a:cubicBezTo>
                  <a:cubicBezTo>
                    <a:pt x="365" y="54"/>
                    <a:pt x="365" y="54"/>
                    <a:pt x="365" y="54"/>
                  </a:cubicBezTo>
                  <a:cubicBezTo>
                    <a:pt x="363" y="46"/>
                    <a:pt x="362" y="37"/>
                    <a:pt x="361" y="27"/>
                  </a:cubicBezTo>
                  <a:cubicBezTo>
                    <a:pt x="361" y="27"/>
                    <a:pt x="361" y="26"/>
                    <a:pt x="361" y="25"/>
                  </a:cubicBezTo>
                  <a:cubicBezTo>
                    <a:pt x="361" y="17"/>
                    <a:pt x="362" y="8"/>
                    <a:pt x="364" y="0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ru-RU" sz="7200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6394034" y="8715255"/>
              <a:ext cx="2241404" cy="2247754"/>
              <a:chOff x="3197225" y="4357688"/>
              <a:chExt cx="1120775" cy="1123950"/>
            </a:xfrm>
          </p:grpSpPr>
          <p:sp>
            <p:nvSpPr>
              <p:cNvPr id="21" name="Oval 22"/>
              <p:cNvSpPr>
                <a:spLocks noChangeArrowheads="1"/>
              </p:cNvSpPr>
              <p:nvPr/>
            </p:nvSpPr>
            <p:spPr bwMode="auto">
              <a:xfrm>
                <a:off x="3197225" y="4357688"/>
                <a:ext cx="1120775" cy="112395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182868" tIns="91434" rIns="182868" bIns="9143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7200"/>
              </a:p>
            </p:txBody>
          </p:sp>
          <p:sp>
            <p:nvSpPr>
              <p:cNvPr id="22" name="Oval 23"/>
              <p:cNvSpPr>
                <a:spLocks noChangeArrowheads="1"/>
              </p:cNvSpPr>
              <p:nvPr/>
            </p:nvSpPr>
            <p:spPr bwMode="auto">
              <a:xfrm>
                <a:off x="3324225" y="4483101"/>
                <a:ext cx="866775" cy="868363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vert="horz" wrap="square" lIns="182868" tIns="91434" rIns="182868" bIns="9143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7200"/>
              </a:p>
            </p:txBody>
          </p:sp>
        </p:grpSp>
        <p:sp>
          <p:nvSpPr>
            <p:cNvPr id="23" name="Freeform 29"/>
            <p:cNvSpPr>
              <a:spLocks/>
            </p:cNvSpPr>
            <p:nvPr/>
          </p:nvSpPr>
          <p:spPr bwMode="auto">
            <a:xfrm>
              <a:off x="13219839" y="7813615"/>
              <a:ext cx="2085840" cy="1647719"/>
            </a:xfrm>
            <a:custGeom>
              <a:avLst/>
              <a:gdLst>
                <a:gd name="T0" fmla="*/ 183 w 274"/>
                <a:gd name="T1" fmla="*/ 0 h 216"/>
                <a:gd name="T2" fmla="*/ 172 w 274"/>
                <a:gd name="T3" fmla="*/ 5 h 216"/>
                <a:gd name="T4" fmla="*/ 9 w 274"/>
                <a:gd name="T5" fmla="*/ 169 h 216"/>
                <a:gd name="T6" fmla="*/ 3 w 274"/>
                <a:gd name="T7" fmla="*/ 196 h 216"/>
                <a:gd name="T8" fmla="*/ 26 w 274"/>
                <a:gd name="T9" fmla="*/ 211 h 216"/>
                <a:gd name="T10" fmla="*/ 257 w 274"/>
                <a:gd name="T11" fmla="*/ 216 h 216"/>
                <a:gd name="T12" fmla="*/ 257 w 274"/>
                <a:gd name="T13" fmla="*/ 216 h 216"/>
                <a:gd name="T14" fmla="*/ 273 w 274"/>
                <a:gd name="T15" fmla="*/ 198 h 216"/>
                <a:gd name="T16" fmla="*/ 196 w 274"/>
                <a:gd name="T17" fmla="*/ 7 h 216"/>
                <a:gd name="T18" fmla="*/ 183 w 274"/>
                <a:gd name="T19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4" h="216">
                  <a:moveTo>
                    <a:pt x="183" y="0"/>
                  </a:moveTo>
                  <a:cubicBezTo>
                    <a:pt x="179" y="0"/>
                    <a:pt x="175" y="2"/>
                    <a:pt x="172" y="5"/>
                  </a:cubicBezTo>
                  <a:cubicBezTo>
                    <a:pt x="140" y="38"/>
                    <a:pt x="56" y="123"/>
                    <a:pt x="9" y="169"/>
                  </a:cubicBezTo>
                  <a:cubicBezTo>
                    <a:pt x="2" y="176"/>
                    <a:pt x="0" y="188"/>
                    <a:pt x="3" y="196"/>
                  </a:cubicBezTo>
                  <a:cubicBezTo>
                    <a:pt x="6" y="204"/>
                    <a:pt x="16" y="210"/>
                    <a:pt x="26" y="211"/>
                  </a:cubicBezTo>
                  <a:cubicBezTo>
                    <a:pt x="91" y="212"/>
                    <a:pt x="196" y="214"/>
                    <a:pt x="257" y="216"/>
                  </a:cubicBezTo>
                  <a:cubicBezTo>
                    <a:pt x="257" y="216"/>
                    <a:pt x="257" y="216"/>
                    <a:pt x="257" y="216"/>
                  </a:cubicBezTo>
                  <a:cubicBezTo>
                    <a:pt x="267" y="216"/>
                    <a:pt x="274" y="208"/>
                    <a:pt x="273" y="198"/>
                  </a:cubicBezTo>
                  <a:cubicBezTo>
                    <a:pt x="264" y="129"/>
                    <a:pt x="237" y="63"/>
                    <a:pt x="196" y="7"/>
                  </a:cubicBezTo>
                  <a:cubicBezTo>
                    <a:pt x="192" y="3"/>
                    <a:pt x="188" y="0"/>
                    <a:pt x="183" y="0"/>
                  </a:cubicBezTo>
                </a:path>
              </a:pathLst>
            </a:custGeom>
            <a:solidFill>
              <a:schemeClr val="accent4">
                <a:alpha val="70000"/>
              </a:schemeClr>
            </a:solidFill>
            <a:ln>
              <a:noFill/>
            </a:ln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ru-RU" sz="7200"/>
            </a:p>
          </p:txBody>
        </p:sp>
        <p:sp>
          <p:nvSpPr>
            <p:cNvPr id="24" name="Freeform 30"/>
            <p:cNvSpPr>
              <a:spLocks/>
            </p:cNvSpPr>
            <p:nvPr/>
          </p:nvSpPr>
          <p:spPr bwMode="auto">
            <a:xfrm>
              <a:off x="12502336" y="6619892"/>
              <a:ext cx="1590572" cy="2063616"/>
            </a:xfrm>
            <a:custGeom>
              <a:avLst/>
              <a:gdLst>
                <a:gd name="T0" fmla="*/ 16 w 209"/>
                <a:gd name="T1" fmla="*/ 0 h 271"/>
                <a:gd name="T2" fmla="*/ 0 w 209"/>
                <a:gd name="T3" fmla="*/ 16 h 271"/>
                <a:gd name="T4" fmla="*/ 2 w 209"/>
                <a:gd name="T5" fmla="*/ 247 h 271"/>
                <a:gd name="T6" fmla="*/ 14 w 209"/>
                <a:gd name="T7" fmla="*/ 270 h 271"/>
                <a:gd name="T8" fmla="*/ 20 w 209"/>
                <a:gd name="T9" fmla="*/ 271 h 271"/>
                <a:gd name="T10" fmla="*/ 39 w 209"/>
                <a:gd name="T11" fmla="*/ 263 h 271"/>
                <a:gd name="T12" fmla="*/ 202 w 209"/>
                <a:gd name="T13" fmla="*/ 99 h 271"/>
                <a:gd name="T14" fmla="*/ 200 w 209"/>
                <a:gd name="T15" fmla="*/ 75 h 271"/>
                <a:gd name="T16" fmla="*/ 18 w 209"/>
                <a:gd name="T17" fmla="*/ 1 h 271"/>
                <a:gd name="T18" fmla="*/ 16 w 209"/>
                <a:gd name="T19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271">
                  <a:moveTo>
                    <a:pt x="16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2" y="247"/>
                    <a:pt x="2" y="247"/>
                    <a:pt x="2" y="247"/>
                  </a:cubicBezTo>
                  <a:cubicBezTo>
                    <a:pt x="2" y="257"/>
                    <a:pt x="8" y="267"/>
                    <a:pt x="14" y="270"/>
                  </a:cubicBezTo>
                  <a:cubicBezTo>
                    <a:pt x="16" y="271"/>
                    <a:pt x="18" y="271"/>
                    <a:pt x="20" y="271"/>
                  </a:cubicBezTo>
                  <a:cubicBezTo>
                    <a:pt x="27" y="271"/>
                    <a:pt x="34" y="268"/>
                    <a:pt x="39" y="263"/>
                  </a:cubicBezTo>
                  <a:cubicBezTo>
                    <a:pt x="202" y="99"/>
                    <a:pt x="202" y="99"/>
                    <a:pt x="202" y="99"/>
                  </a:cubicBezTo>
                  <a:cubicBezTo>
                    <a:pt x="209" y="92"/>
                    <a:pt x="208" y="81"/>
                    <a:pt x="200" y="75"/>
                  </a:cubicBezTo>
                  <a:cubicBezTo>
                    <a:pt x="146" y="36"/>
                    <a:pt x="84" y="10"/>
                    <a:pt x="18" y="1"/>
                  </a:cubicBezTo>
                  <a:cubicBezTo>
                    <a:pt x="17" y="1"/>
                    <a:pt x="16" y="0"/>
                    <a:pt x="16" y="0"/>
                  </a:cubicBezTo>
                </a:path>
              </a:pathLst>
            </a:custGeom>
            <a:solidFill>
              <a:schemeClr val="accent3">
                <a:alpha val="70000"/>
              </a:schemeClr>
            </a:solidFill>
            <a:ln>
              <a:noFill/>
            </a:ln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ru-RU" sz="7200"/>
            </a:p>
          </p:txBody>
        </p:sp>
        <p:sp>
          <p:nvSpPr>
            <p:cNvPr id="25" name="Freeform 31"/>
            <p:cNvSpPr>
              <a:spLocks/>
            </p:cNvSpPr>
            <p:nvPr/>
          </p:nvSpPr>
          <p:spPr bwMode="auto">
            <a:xfrm>
              <a:off x="10346652" y="6626242"/>
              <a:ext cx="1485803" cy="2050916"/>
            </a:xfrm>
            <a:custGeom>
              <a:avLst/>
              <a:gdLst>
                <a:gd name="T0" fmla="*/ 178 w 195"/>
                <a:gd name="T1" fmla="*/ 0 h 269"/>
                <a:gd name="T2" fmla="*/ 175 w 195"/>
                <a:gd name="T3" fmla="*/ 0 h 269"/>
                <a:gd name="T4" fmla="*/ 9 w 195"/>
                <a:gd name="T5" fmla="*/ 66 h 269"/>
                <a:gd name="T6" fmla="*/ 7 w 195"/>
                <a:gd name="T7" fmla="*/ 90 h 269"/>
                <a:gd name="T8" fmla="*/ 164 w 195"/>
                <a:gd name="T9" fmla="*/ 259 h 269"/>
                <a:gd name="T10" fmla="*/ 182 w 195"/>
                <a:gd name="T11" fmla="*/ 269 h 269"/>
                <a:gd name="T12" fmla="*/ 185 w 195"/>
                <a:gd name="T13" fmla="*/ 268 h 269"/>
                <a:gd name="T14" fmla="*/ 195 w 195"/>
                <a:gd name="T15" fmla="*/ 247 h 269"/>
                <a:gd name="T16" fmla="*/ 193 w 195"/>
                <a:gd name="T17" fmla="*/ 16 h 269"/>
                <a:gd name="T18" fmla="*/ 178 w 195"/>
                <a:gd name="T19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5" h="269">
                  <a:moveTo>
                    <a:pt x="178" y="0"/>
                  </a:moveTo>
                  <a:cubicBezTo>
                    <a:pt x="177" y="0"/>
                    <a:pt x="176" y="0"/>
                    <a:pt x="175" y="0"/>
                  </a:cubicBezTo>
                  <a:cubicBezTo>
                    <a:pt x="116" y="10"/>
                    <a:pt x="59" y="32"/>
                    <a:pt x="9" y="66"/>
                  </a:cubicBezTo>
                  <a:cubicBezTo>
                    <a:pt x="1" y="72"/>
                    <a:pt x="0" y="82"/>
                    <a:pt x="7" y="90"/>
                  </a:cubicBezTo>
                  <a:cubicBezTo>
                    <a:pt x="38" y="123"/>
                    <a:pt x="119" y="211"/>
                    <a:pt x="164" y="259"/>
                  </a:cubicBezTo>
                  <a:cubicBezTo>
                    <a:pt x="169" y="265"/>
                    <a:pt x="177" y="269"/>
                    <a:pt x="182" y="269"/>
                  </a:cubicBezTo>
                  <a:cubicBezTo>
                    <a:pt x="183" y="269"/>
                    <a:pt x="184" y="269"/>
                    <a:pt x="185" y="268"/>
                  </a:cubicBezTo>
                  <a:cubicBezTo>
                    <a:pt x="190" y="266"/>
                    <a:pt x="195" y="257"/>
                    <a:pt x="195" y="247"/>
                  </a:cubicBezTo>
                  <a:cubicBezTo>
                    <a:pt x="193" y="16"/>
                    <a:pt x="193" y="16"/>
                    <a:pt x="193" y="16"/>
                  </a:cubicBezTo>
                  <a:cubicBezTo>
                    <a:pt x="193" y="7"/>
                    <a:pt x="187" y="0"/>
                    <a:pt x="178" y="0"/>
                  </a:cubicBezTo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ru-RU" sz="7200"/>
            </a:p>
          </p:txBody>
        </p:sp>
        <p:sp>
          <p:nvSpPr>
            <p:cNvPr id="26" name="Freeform 32"/>
            <p:cNvSpPr>
              <a:spLocks/>
            </p:cNvSpPr>
            <p:nvPr/>
          </p:nvSpPr>
          <p:spPr bwMode="auto">
            <a:xfrm>
              <a:off x="9054511" y="7737420"/>
              <a:ext cx="2101713" cy="1723914"/>
            </a:xfrm>
            <a:custGeom>
              <a:avLst/>
              <a:gdLst>
                <a:gd name="T0" fmla="*/ 99 w 276"/>
                <a:gd name="T1" fmla="*/ 0 h 226"/>
                <a:gd name="T2" fmla="*/ 87 w 276"/>
                <a:gd name="T3" fmla="*/ 6 h 226"/>
                <a:gd name="T4" fmla="*/ 1 w 276"/>
                <a:gd name="T5" fmla="*/ 208 h 226"/>
                <a:gd name="T6" fmla="*/ 17 w 276"/>
                <a:gd name="T7" fmla="*/ 226 h 226"/>
                <a:gd name="T8" fmla="*/ 17 w 276"/>
                <a:gd name="T9" fmla="*/ 226 h 226"/>
                <a:gd name="T10" fmla="*/ 248 w 276"/>
                <a:gd name="T11" fmla="*/ 221 h 226"/>
                <a:gd name="T12" fmla="*/ 272 w 276"/>
                <a:gd name="T13" fmla="*/ 203 h 226"/>
                <a:gd name="T14" fmla="*/ 268 w 276"/>
                <a:gd name="T15" fmla="*/ 174 h 226"/>
                <a:gd name="T16" fmla="*/ 111 w 276"/>
                <a:gd name="T17" fmla="*/ 5 h 226"/>
                <a:gd name="T18" fmla="*/ 99 w 276"/>
                <a:gd name="T19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6" h="226">
                  <a:moveTo>
                    <a:pt x="99" y="0"/>
                  </a:moveTo>
                  <a:cubicBezTo>
                    <a:pt x="95" y="0"/>
                    <a:pt x="90" y="2"/>
                    <a:pt x="87" y="6"/>
                  </a:cubicBezTo>
                  <a:cubicBezTo>
                    <a:pt x="41" y="64"/>
                    <a:pt x="11" y="134"/>
                    <a:pt x="1" y="208"/>
                  </a:cubicBezTo>
                  <a:cubicBezTo>
                    <a:pt x="0" y="218"/>
                    <a:pt x="7" y="226"/>
                    <a:pt x="17" y="226"/>
                  </a:cubicBezTo>
                  <a:cubicBezTo>
                    <a:pt x="17" y="226"/>
                    <a:pt x="17" y="226"/>
                    <a:pt x="17" y="226"/>
                  </a:cubicBezTo>
                  <a:cubicBezTo>
                    <a:pt x="248" y="221"/>
                    <a:pt x="248" y="221"/>
                    <a:pt x="248" y="221"/>
                  </a:cubicBezTo>
                  <a:cubicBezTo>
                    <a:pt x="258" y="220"/>
                    <a:pt x="268" y="212"/>
                    <a:pt x="272" y="203"/>
                  </a:cubicBezTo>
                  <a:cubicBezTo>
                    <a:pt x="276" y="194"/>
                    <a:pt x="275" y="182"/>
                    <a:pt x="268" y="174"/>
                  </a:cubicBezTo>
                  <a:cubicBezTo>
                    <a:pt x="223" y="126"/>
                    <a:pt x="142" y="38"/>
                    <a:pt x="111" y="5"/>
                  </a:cubicBezTo>
                  <a:cubicBezTo>
                    <a:pt x="107" y="1"/>
                    <a:pt x="103" y="0"/>
                    <a:pt x="99" y="0"/>
                  </a:cubicBezTo>
                </a:path>
              </a:pathLst>
            </a:custGeom>
            <a:solidFill>
              <a:schemeClr val="accent6">
                <a:alpha val="70000"/>
              </a:schemeClr>
            </a:solidFill>
            <a:ln>
              <a:noFill/>
            </a:ln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ru-RU" sz="7200"/>
            </a:p>
          </p:txBody>
        </p:sp>
        <p:sp>
          <p:nvSpPr>
            <p:cNvPr id="27" name="Freeform 33"/>
            <p:cNvSpPr>
              <a:spLocks/>
            </p:cNvSpPr>
            <p:nvPr/>
          </p:nvSpPr>
          <p:spPr bwMode="auto">
            <a:xfrm>
              <a:off x="9022762" y="10108991"/>
              <a:ext cx="6311489" cy="2819216"/>
            </a:xfrm>
            <a:custGeom>
              <a:avLst/>
              <a:gdLst>
                <a:gd name="T0" fmla="*/ 580 w 829"/>
                <a:gd name="T1" fmla="*/ 0 h 370"/>
                <a:gd name="T2" fmla="*/ 555 w 829"/>
                <a:gd name="T3" fmla="*/ 16 h 370"/>
                <a:gd name="T4" fmla="*/ 415 w 829"/>
                <a:gd name="T5" fmla="*/ 106 h 370"/>
                <a:gd name="T6" fmla="*/ 274 w 829"/>
                <a:gd name="T7" fmla="*/ 16 h 370"/>
                <a:gd name="T8" fmla="*/ 250 w 829"/>
                <a:gd name="T9" fmla="*/ 0 h 370"/>
                <a:gd name="T10" fmla="*/ 249 w 829"/>
                <a:gd name="T11" fmla="*/ 0 h 370"/>
                <a:gd name="T12" fmla="*/ 17 w 829"/>
                <a:gd name="T13" fmla="*/ 5 h 370"/>
                <a:gd name="T14" fmla="*/ 2 w 829"/>
                <a:gd name="T15" fmla="*/ 23 h 370"/>
                <a:gd name="T16" fmla="*/ 130 w 829"/>
                <a:gd name="T17" fmla="*/ 259 h 370"/>
                <a:gd name="T18" fmla="*/ 415 w 829"/>
                <a:gd name="T19" fmla="*/ 370 h 370"/>
                <a:gd name="T20" fmla="*/ 699 w 829"/>
                <a:gd name="T21" fmla="*/ 259 h 370"/>
                <a:gd name="T22" fmla="*/ 827 w 829"/>
                <a:gd name="T23" fmla="*/ 23 h 370"/>
                <a:gd name="T24" fmla="*/ 812 w 829"/>
                <a:gd name="T25" fmla="*/ 5 h 370"/>
                <a:gd name="T26" fmla="*/ 580 w 829"/>
                <a:gd name="T27" fmla="*/ 0 h 370"/>
                <a:gd name="T28" fmla="*/ 580 w 829"/>
                <a:gd name="T29" fmla="*/ 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9" h="370">
                  <a:moveTo>
                    <a:pt x="580" y="0"/>
                  </a:moveTo>
                  <a:cubicBezTo>
                    <a:pt x="570" y="0"/>
                    <a:pt x="559" y="7"/>
                    <a:pt x="555" y="16"/>
                  </a:cubicBezTo>
                  <a:cubicBezTo>
                    <a:pt x="531" y="69"/>
                    <a:pt x="477" y="106"/>
                    <a:pt x="415" y="106"/>
                  </a:cubicBezTo>
                  <a:cubicBezTo>
                    <a:pt x="352" y="106"/>
                    <a:pt x="298" y="69"/>
                    <a:pt x="274" y="16"/>
                  </a:cubicBezTo>
                  <a:cubicBezTo>
                    <a:pt x="270" y="7"/>
                    <a:pt x="259" y="0"/>
                    <a:pt x="250" y="0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7" y="5"/>
                    <a:pt x="0" y="13"/>
                    <a:pt x="2" y="23"/>
                  </a:cubicBezTo>
                  <a:cubicBezTo>
                    <a:pt x="17" y="113"/>
                    <a:pt x="62" y="196"/>
                    <a:pt x="130" y="259"/>
                  </a:cubicBezTo>
                  <a:cubicBezTo>
                    <a:pt x="208" y="331"/>
                    <a:pt x="309" y="370"/>
                    <a:pt x="415" y="370"/>
                  </a:cubicBezTo>
                  <a:cubicBezTo>
                    <a:pt x="520" y="370"/>
                    <a:pt x="621" y="331"/>
                    <a:pt x="699" y="259"/>
                  </a:cubicBezTo>
                  <a:cubicBezTo>
                    <a:pt x="767" y="196"/>
                    <a:pt x="812" y="113"/>
                    <a:pt x="827" y="23"/>
                  </a:cubicBezTo>
                  <a:cubicBezTo>
                    <a:pt x="829" y="13"/>
                    <a:pt x="822" y="5"/>
                    <a:pt x="812" y="5"/>
                  </a:cubicBezTo>
                  <a:cubicBezTo>
                    <a:pt x="580" y="0"/>
                    <a:pt x="580" y="0"/>
                    <a:pt x="580" y="0"/>
                  </a:cubicBezTo>
                  <a:cubicBezTo>
                    <a:pt x="580" y="0"/>
                    <a:pt x="580" y="0"/>
                    <a:pt x="580" y="0"/>
                  </a:cubicBezTo>
                </a:path>
              </a:pathLst>
            </a:custGeom>
            <a:solidFill>
              <a:schemeClr val="accent5">
                <a:alpha val="70000"/>
              </a:schemeClr>
            </a:solidFill>
            <a:ln>
              <a:noFill/>
            </a:ln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ru-RU" sz="7200"/>
            </a:p>
          </p:txBody>
        </p:sp>
        <p:sp>
          <p:nvSpPr>
            <p:cNvPr id="28" name="Rectangle 64"/>
            <p:cNvSpPr>
              <a:spLocks noChangeArrowheads="1"/>
            </p:cNvSpPr>
            <p:nvPr/>
          </p:nvSpPr>
          <p:spPr bwMode="auto">
            <a:xfrm>
              <a:off x="19331369" y="8867498"/>
              <a:ext cx="3856946" cy="2678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ru-RU" sz="2400" b="1">
                  <a:solidFill>
                    <a:schemeClr val="accent5"/>
                  </a:solidFill>
                  <a:latin typeface="Open Sans" panose="020B0606030504020204" pitchFamily="34" charset="0"/>
                </a:rPr>
                <a:t>TuppSocial Assets </a:t>
              </a:r>
            </a:p>
            <a:p>
              <a:r>
                <a:rPr lang="en-US" altLang="ru-RU" sz="2400" b="1">
                  <a:solidFill>
                    <a:schemeClr val="accent5"/>
                  </a:solidFill>
                  <a:latin typeface="Open Sans" panose="020B0606030504020204" pitchFamily="34" charset="0"/>
                </a:rPr>
                <a:t>Dec 28</a:t>
              </a:r>
              <a:r>
                <a:rPr lang="en-US" altLang="ru-RU" sz="2400" b="1" baseline="30000">
                  <a:solidFill>
                    <a:schemeClr val="accent5"/>
                  </a:solidFill>
                  <a:latin typeface="Open Sans" panose="020B0606030504020204" pitchFamily="34" charset="0"/>
                </a:rPr>
                <a:t>th</a:t>
              </a:r>
              <a:r>
                <a:rPr lang="en-US" altLang="ru-RU" sz="2400" b="1">
                  <a:solidFill>
                    <a:schemeClr val="accent5"/>
                  </a:solidFill>
                  <a:latin typeface="Open Sans" panose="020B0606030504020204" pitchFamily="34" charset="0"/>
                </a:rPr>
                <a:t> </a:t>
              </a:r>
              <a:endParaRPr lang="ru-RU" altLang="ru-RU" sz="2400">
                <a:solidFill>
                  <a:schemeClr val="accent5"/>
                </a:solidFill>
              </a:endParaRPr>
            </a:p>
          </p:txBody>
        </p:sp>
        <p:sp>
          <p:nvSpPr>
            <p:cNvPr id="29" name="Rectangle 65"/>
            <p:cNvSpPr>
              <a:spLocks noChangeArrowheads="1"/>
            </p:cNvSpPr>
            <p:nvPr/>
          </p:nvSpPr>
          <p:spPr bwMode="auto">
            <a:xfrm>
              <a:off x="17013623" y="4207320"/>
              <a:ext cx="4544170" cy="1785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ru-RU" sz="2400" b="1">
                  <a:solidFill>
                    <a:schemeClr val="accent4"/>
                  </a:solidFill>
                  <a:latin typeface="Open Sans"/>
                  <a:ea typeface="Open Sans"/>
                  <a:cs typeface="Open Sans"/>
                </a:rPr>
                <a:t>Product Videos</a:t>
              </a:r>
            </a:p>
            <a:p>
              <a:r>
                <a:rPr lang="en-US" altLang="ru-RU" sz="2400" b="1">
                  <a:solidFill>
                    <a:schemeClr val="accent4"/>
                  </a:solidFill>
                  <a:latin typeface="Open Sans"/>
                  <a:ea typeface="Open Sans"/>
                  <a:cs typeface="Open Sans"/>
                </a:rPr>
                <a:t>Dec 28</a:t>
              </a:r>
              <a:r>
                <a:rPr lang="en-US" altLang="ru-RU" sz="2400" b="1" baseline="30000">
                  <a:solidFill>
                    <a:schemeClr val="accent4"/>
                  </a:solidFill>
                  <a:latin typeface="Open Sans"/>
                  <a:ea typeface="Open Sans"/>
                  <a:cs typeface="Open Sans"/>
                </a:rPr>
                <a:t>th</a:t>
              </a:r>
              <a:r>
                <a:rPr lang="en-US" altLang="ru-RU" sz="2400" b="1">
                  <a:solidFill>
                    <a:schemeClr val="accent4"/>
                  </a:solidFill>
                  <a:latin typeface="Open Sans"/>
                  <a:ea typeface="Open Sans"/>
                  <a:cs typeface="Open Sans"/>
                </a:rPr>
                <a:t> </a:t>
              </a:r>
              <a:endParaRPr lang="ru-RU" altLang="ru-RU" sz="3200">
                <a:solidFill>
                  <a:schemeClr val="accent4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30" name="Rectangle 66"/>
            <p:cNvSpPr>
              <a:spLocks noChangeArrowheads="1"/>
            </p:cNvSpPr>
            <p:nvPr/>
          </p:nvSpPr>
          <p:spPr bwMode="auto">
            <a:xfrm>
              <a:off x="10446658" y="1011931"/>
              <a:ext cx="4276446" cy="2678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ru-RU" sz="2400">
                  <a:solidFill>
                    <a:schemeClr val="accent3"/>
                  </a:solidFill>
                  <a:latin typeface="Arial"/>
                  <a:cs typeface="Arial"/>
                </a:rPr>
                <a:t>Still Life Images</a:t>
              </a:r>
            </a:p>
            <a:p>
              <a:r>
                <a:rPr lang="en-US" altLang="ru-RU" sz="2400">
                  <a:solidFill>
                    <a:schemeClr val="accent3"/>
                  </a:solidFill>
                  <a:latin typeface="Arial"/>
                  <a:cs typeface="Arial"/>
                </a:rPr>
                <a:t>Dec 28</a:t>
              </a:r>
              <a:r>
                <a:rPr lang="en-US" altLang="ru-RU" sz="2400" baseline="30000">
                  <a:solidFill>
                    <a:schemeClr val="accent3"/>
                  </a:solidFill>
                  <a:latin typeface="Arial"/>
                  <a:cs typeface="Arial"/>
                </a:rPr>
                <a:t>th</a:t>
              </a:r>
              <a:r>
                <a:rPr lang="en-US" altLang="ru-RU" sz="2400">
                  <a:solidFill>
                    <a:schemeClr val="accent3"/>
                  </a:solidFill>
                  <a:latin typeface="Arial"/>
                  <a:cs typeface="Arial"/>
                </a:rPr>
                <a:t> </a:t>
              </a:r>
              <a:endParaRPr lang="ru-RU" altLang="ru-RU" sz="2400">
                <a:solidFill>
                  <a:schemeClr val="accent3"/>
                </a:solidFill>
              </a:endParaRPr>
            </a:p>
          </p:txBody>
        </p:sp>
        <p:sp>
          <p:nvSpPr>
            <p:cNvPr id="31" name="Rectangle 67"/>
            <p:cNvSpPr>
              <a:spLocks noChangeArrowheads="1"/>
            </p:cNvSpPr>
            <p:nvPr/>
          </p:nvSpPr>
          <p:spPr bwMode="auto">
            <a:xfrm>
              <a:off x="3773366" y="3514930"/>
              <a:ext cx="4904931" cy="2678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ru-RU" sz="2400" b="1">
                  <a:solidFill>
                    <a:schemeClr val="accent2"/>
                  </a:solidFill>
                  <a:latin typeface="Open Sans"/>
                  <a:ea typeface="Open Sans"/>
                  <a:cs typeface="Open Sans"/>
                </a:rPr>
                <a:t>Life Style Images </a:t>
              </a:r>
              <a:endParaRPr lang="en-US" altLang="ru-RU" sz="2400" b="1">
                <a:solidFill>
                  <a:schemeClr val="accent2"/>
                </a:solidFill>
                <a:latin typeface="Open Sans" panose="020B0606030504020204" pitchFamily="34" charset="0"/>
              </a:endParaRPr>
            </a:p>
            <a:p>
              <a:r>
                <a:rPr lang="en-US" altLang="ru-RU" sz="2400" b="1">
                  <a:solidFill>
                    <a:schemeClr val="accent2"/>
                  </a:solidFill>
                  <a:latin typeface="Open Sans"/>
                  <a:ea typeface="Open Sans"/>
                  <a:cs typeface="Open Sans"/>
                </a:rPr>
                <a:t>Dec 28</a:t>
              </a:r>
              <a:r>
                <a:rPr lang="en-US" altLang="ru-RU" sz="2400" b="1" baseline="30000">
                  <a:solidFill>
                    <a:schemeClr val="accent2"/>
                  </a:solidFill>
                  <a:latin typeface="Open Sans"/>
                  <a:ea typeface="Open Sans"/>
                  <a:cs typeface="Open Sans"/>
                </a:rPr>
                <a:t>th</a:t>
              </a:r>
              <a:r>
                <a:rPr lang="en-US" altLang="ru-RU" sz="2400" b="1">
                  <a:solidFill>
                    <a:schemeClr val="accent2"/>
                  </a:solidFill>
                  <a:latin typeface="Open Sans"/>
                  <a:ea typeface="Open Sans"/>
                  <a:cs typeface="Open Sans"/>
                </a:rPr>
                <a:t> </a:t>
              </a:r>
            </a:p>
          </p:txBody>
        </p:sp>
        <p:sp>
          <p:nvSpPr>
            <p:cNvPr id="32" name="Rectangle 68"/>
            <p:cNvSpPr>
              <a:spLocks noChangeArrowheads="1"/>
            </p:cNvSpPr>
            <p:nvPr/>
          </p:nvSpPr>
          <p:spPr bwMode="auto">
            <a:xfrm>
              <a:off x="1481101" y="8122117"/>
              <a:ext cx="4866896" cy="2678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ru-RU" sz="2400" b="1">
                  <a:solidFill>
                    <a:schemeClr val="accent6"/>
                  </a:solidFill>
                  <a:latin typeface="Open Sans"/>
                  <a:ea typeface="Open Sans"/>
                  <a:cs typeface="Open Sans"/>
                </a:rPr>
                <a:t>Recipes</a:t>
              </a:r>
            </a:p>
            <a:p>
              <a:r>
                <a:rPr lang="en-US" altLang="ru-RU" sz="2400" b="1">
                  <a:solidFill>
                    <a:schemeClr val="accent6"/>
                  </a:solidFill>
                  <a:latin typeface="Open Sans"/>
                  <a:ea typeface="Open Sans"/>
                  <a:cs typeface="Open Sans"/>
                </a:rPr>
                <a:t>Nov 28</a:t>
              </a:r>
              <a:r>
                <a:rPr lang="en-US" altLang="ru-RU" sz="2400" b="1" baseline="30000">
                  <a:solidFill>
                    <a:schemeClr val="accent6"/>
                  </a:solidFill>
                  <a:latin typeface="Open Sans"/>
                  <a:ea typeface="Open Sans"/>
                  <a:cs typeface="Open Sans"/>
                </a:rPr>
                <a:t>th</a:t>
              </a:r>
              <a:r>
                <a:rPr lang="en-US" altLang="ru-RU" sz="2400" b="1">
                  <a:solidFill>
                    <a:schemeClr val="accent6"/>
                  </a:solidFill>
                  <a:latin typeface="Open Sans"/>
                  <a:ea typeface="Open Sans"/>
                  <a:cs typeface="Open Sans"/>
                </a:rPr>
                <a:t>  </a:t>
              </a:r>
              <a:endParaRPr lang="en-US" altLang="ru-RU" sz="2400" b="1">
                <a:solidFill>
                  <a:schemeClr val="accent6"/>
                </a:solidFill>
                <a:latin typeface="Open Sans" panose="020B0606030504020204" pitchFamily="34" charset="0"/>
              </a:endParaRPr>
            </a:p>
            <a:p>
              <a:r>
                <a:rPr lang="en-US" altLang="ru-RU" sz="2400" b="1">
                  <a:solidFill>
                    <a:schemeClr val="accent6"/>
                  </a:solidFill>
                  <a:latin typeface="Open Sans"/>
                  <a:ea typeface="Open Sans"/>
                  <a:cs typeface="Open Sans"/>
                </a:rPr>
                <a:t> </a:t>
              </a:r>
            </a:p>
          </p:txBody>
        </p:sp>
        <p:grpSp>
          <p:nvGrpSpPr>
            <p:cNvPr id="33" name="Button"/>
            <p:cNvGrpSpPr/>
            <p:nvPr/>
          </p:nvGrpSpPr>
          <p:grpSpPr>
            <a:xfrm>
              <a:off x="11359410" y="8921618"/>
              <a:ext cx="1638193" cy="1628670"/>
              <a:chOff x="5680075" y="4460876"/>
              <a:chExt cx="819150" cy="814388"/>
            </a:xfrm>
          </p:grpSpPr>
          <p:sp>
            <p:nvSpPr>
              <p:cNvPr id="34" name="Oval 7"/>
              <p:cNvSpPr>
                <a:spLocks noChangeArrowheads="1"/>
              </p:cNvSpPr>
              <p:nvPr/>
            </p:nvSpPr>
            <p:spPr bwMode="auto">
              <a:xfrm>
                <a:off x="5680075" y="4460876"/>
                <a:ext cx="819150" cy="81438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88900" dist="38100" dir="2700000" algn="tl" rotWithShape="0">
                  <a:prstClr val="black">
                    <a:alpha val="15000"/>
                  </a:prstClr>
                </a:outerShdw>
              </a:effectLst>
            </p:spPr>
            <p:txBody>
              <a:bodyPr vert="horz" wrap="square" lIns="182868" tIns="91434" rIns="182868" bIns="9143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7200"/>
              </a:p>
            </p:txBody>
          </p:sp>
          <p:sp>
            <p:nvSpPr>
              <p:cNvPr id="35" name="Oval 8"/>
              <p:cNvSpPr>
                <a:spLocks noChangeArrowheads="1"/>
              </p:cNvSpPr>
              <p:nvPr/>
            </p:nvSpPr>
            <p:spPr bwMode="auto">
              <a:xfrm>
                <a:off x="5761038" y="4540251"/>
                <a:ext cx="658813" cy="655638"/>
              </a:xfrm>
              <a:prstGeom prst="ellipse">
                <a:avLst/>
              </a:prstGeom>
              <a:solidFill>
                <a:srgbClr val="ED1C24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68" tIns="91434" rIns="182868" bIns="9143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7200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11270516" y="9581975"/>
              <a:ext cx="2381097" cy="4155805"/>
              <a:chOff x="5635625" y="4791076"/>
              <a:chExt cx="1190626" cy="2078038"/>
            </a:xfrm>
          </p:grpSpPr>
          <p:sp>
            <p:nvSpPr>
              <p:cNvPr id="37" name="Freeform 34"/>
              <p:cNvSpPr>
                <a:spLocks/>
              </p:cNvSpPr>
              <p:nvPr/>
            </p:nvSpPr>
            <p:spPr bwMode="auto">
              <a:xfrm>
                <a:off x="5635625" y="4791076"/>
                <a:ext cx="1138238" cy="1357313"/>
              </a:xfrm>
              <a:custGeom>
                <a:avLst/>
                <a:gdLst>
                  <a:gd name="T0" fmla="*/ 299 w 299"/>
                  <a:gd name="T1" fmla="*/ 155 h 356"/>
                  <a:gd name="T2" fmla="*/ 299 w 299"/>
                  <a:gd name="T3" fmla="*/ 307 h 356"/>
                  <a:gd name="T4" fmla="*/ 292 w 299"/>
                  <a:gd name="T5" fmla="*/ 325 h 356"/>
                  <a:gd name="T6" fmla="*/ 284 w 299"/>
                  <a:gd name="T7" fmla="*/ 356 h 356"/>
                  <a:gd name="T8" fmla="*/ 274 w 299"/>
                  <a:gd name="T9" fmla="*/ 356 h 356"/>
                  <a:gd name="T10" fmla="*/ 107 w 299"/>
                  <a:gd name="T11" fmla="*/ 356 h 356"/>
                  <a:gd name="T12" fmla="*/ 98 w 299"/>
                  <a:gd name="T13" fmla="*/ 338 h 356"/>
                  <a:gd name="T14" fmla="*/ 77 w 299"/>
                  <a:gd name="T15" fmla="*/ 316 h 356"/>
                  <a:gd name="T16" fmla="*/ 57 w 299"/>
                  <a:gd name="T17" fmla="*/ 286 h 356"/>
                  <a:gd name="T18" fmla="*/ 48 w 299"/>
                  <a:gd name="T19" fmla="*/ 271 h 356"/>
                  <a:gd name="T20" fmla="*/ 41 w 299"/>
                  <a:gd name="T21" fmla="*/ 256 h 356"/>
                  <a:gd name="T22" fmla="*/ 38 w 299"/>
                  <a:gd name="T23" fmla="*/ 243 h 356"/>
                  <a:gd name="T24" fmla="*/ 35 w 299"/>
                  <a:gd name="T25" fmla="*/ 239 h 356"/>
                  <a:gd name="T26" fmla="*/ 28 w 299"/>
                  <a:gd name="T27" fmla="*/ 232 h 356"/>
                  <a:gd name="T28" fmla="*/ 3 w 299"/>
                  <a:gd name="T29" fmla="*/ 207 h 356"/>
                  <a:gd name="T30" fmla="*/ 0 w 299"/>
                  <a:gd name="T31" fmla="*/ 201 h 356"/>
                  <a:gd name="T32" fmla="*/ 0 w 299"/>
                  <a:gd name="T33" fmla="*/ 198 h 356"/>
                  <a:gd name="T34" fmla="*/ 14 w 299"/>
                  <a:gd name="T35" fmla="*/ 182 h 356"/>
                  <a:gd name="T36" fmla="*/ 79 w 299"/>
                  <a:gd name="T37" fmla="*/ 207 h 356"/>
                  <a:gd name="T38" fmla="*/ 97 w 299"/>
                  <a:gd name="T39" fmla="*/ 237 h 356"/>
                  <a:gd name="T40" fmla="*/ 97 w 299"/>
                  <a:gd name="T41" fmla="*/ 25 h 356"/>
                  <a:gd name="T42" fmla="*/ 123 w 299"/>
                  <a:gd name="T43" fmla="*/ 0 h 356"/>
                  <a:gd name="T44" fmla="*/ 148 w 299"/>
                  <a:gd name="T45" fmla="*/ 25 h 356"/>
                  <a:gd name="T46" fmla="*/ 148 w 299"/>
                  <a:gd name="T47" fmla="*/ 132 h 356"/>
                  <a:gd name="T48" fmla="*/ 173 w 299"/>
                  <a:gd name="T49" fmla="*/ 106 h 356"/>
                  <a:gd name="T50" fmla="*/ 198 w 299"/>
                  <a:gd name="T51" fmla="*/ 132 h 356"/>
                  <a:gd name="T52" fmla="*/ 198 w 299"/>
                  <a:gd name="T53" fmla="*/ 144 h 356"/>
                  <a:gd name="T54" fmla="*/ 224 w 299"/>
                  <a:gd name="T55" fmla="*/ 119 h 356"/>
                  <a:gd name="T56" fmla="*/ 249 w 299"/>
                  <a:gd name="T57" fmla="*/ 144 h 356"/>
                  <a:gd name="T58" fmla="*/ 249 w 299"/>
                  <a:gd name="T59" fmla="*/ 155 h 356"/>
                  <a:gd name="T60" fmla="*/ 274 w 299"/>
                  <a:gd name="T61" fmla="*/ 129 h 356"/>
                  <a:gd name="T62" fmla="*/ 299 w 299"/>
                  <a:gd name="T63" fmla="*/ 155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99" h="356">
                    <a:moveTo>
                      <a:pt x="299" y="155"/>
                    </a:moveTo>
                    <a:cubicBezTo>
                      <a:pt x="299" y="307"/>
                      <a:pt x="299" y="307"/>
                      <a:pt x="299" y="307"/>
                    </a:cubicBezTo>
                    <a:cubicBezTo>
                      <a:pt x="299" y="313"/>
                      <a:pt x="297" y="319"/>
                      <a:pt x="292" y="325"/>
                    </a:cubicBezTo>
                    <a:cubicBezTo>
                      <a:pt x="286" y="331"/>
                      <a:pt x="284" y="356"/>
                      <a:pt x="284" y="356"/>
                    </a:cubicBezTo>
                    <a:cubicBezTo>
                      <a:pt x="284" y="356"/>
                      <a:pt x="280" y="356"/>
                      <a:pt x="274" y="356"/>
                    </a:cubicBezTo>
                    <a:cubicBezTo>
                      <a:pt x="107" y="356"/>
                      <a:pt x="107" y="356"/>
                      <a:pt x="107" y="356"/>
                    </a:cubicBezTo>
                    <a:cubicBezTo>
                      <a:pt x="107" y="347"/>
                      <a:pt x="101" y="340"/>
                      <a:pt x="98" y="338"/>
                    </a:cubicBezTo>
                    <a:cubicBezTo>
                      <a:pt x="91" y="333"/>
                      <a:pt x="83" y="327"/>
                      <a:pt x="77" y="316"/>
                    </a:cubicBezTo>
                    <a:cubicBezTo>
                      <a:pt x="71" y="306"/>
                      <a:pt x="64" y="295"/>
                      <a:pt x="57" y="286"/>
                    </a:cubicBezTo>
                    <a:cubicBezTo>
                      <a:pt x="53" y="280"/>
                      <a:pt x="52" y="279"/>
                      <a:pt x="48" y="271"/>
                    </a:cubicBezTo>
                    <a:cubicBezTo>
                      <a:pt x="45" y="266"/>
                      <a:pt x="41" y="262"/>
                      <a:pt x="41" y="256"/>
                    </a:cubicBezTo>
                    <a:cubicBezTo>
                      <a:pt x="40" y="252"/>
                      <a:pt x="39" y="247"/>
                      <a:pt x="38" y="243"/>
                    </a:cubicBezTo>
                    <a:cubicBezTo>
                      <a:pt x="37" y="242"/>
                      <a:pt x="36" y="240"/>
                      <a:pt x="35" y="239"/>
                    </a:cubicBezTo>
                    <a:cubicBezTo>
                      <a:pt x="33" y="236"/>
                      <a:pt x="31" y="234"/>
                      <a:pt x="28" y="232"/>
                    </a:cubicBezTo>
                    <a:cubicBezTo>
                      <a:pt x="19" y="224"/>
                      <a:pt x="9" y="215"/>
                      <a:pt x="3" y="207"/>
                    </a:cubicBezTo>
                    <a:cubicBezTo>
                      <a:pt x="2" y="205"/>
                      <a:pt x="1" y="203"/>
                      <a:pt x="0" y="201"/>
                    </a:cubicBezTo>
                    <a:cubicBezTo>
                      <a:pt x="0" y="200"/>
                      <a:pt x="0" y="199"/>
                      <a:pt x="0" y="198"/>
                    </a:cubicBezTo>
                    <a:cubicBezTo>
                      <a:pt x="1" y="193"/>
                      <a:pt x="5" y="188"/>
                      <a:pt x="14" y="182"/>
                    </a:cubicBezTo>
                    <a:cubicBezTo>
                      <a:pt x="39" y="166"/>
                      <a:pt x="63" y="185"/>
                      <a:pt x="79" y="207"/>
                    </a:cubicBezTo>
                    <a:cubicBezTo>
                      <a:pt x="84" y="214"/>
                      <a:pt x="91" y="225"/>
                      <a:pt x="97" y="237"/>
                    </a:cubicBezTo>
                    <a:cubicBezTo>
                      <a:pt x="97" y="25"/>
                      <a:pt x="97" y="25"/>
                      <a:pt x="97" y="25"/>
                    </a:cubicBezTo>
                    <a:cubicBezTo>
                      <a:pt x="97" y="12"/>
                      <a:pt x="109" y="0"/>
                      <a:pt x="123" y="0"/>
                    </a:cubicBezTo>
                    <a:cubicBezTo>
                      <a:pt x="137" y="0"/>
                      <a:pt x="148" y="12"/>
                      <a:pt x="148" y="25"/>
                    </a:cubicBezTo>
                    <a:cubicBezTo>
                      <a:pt x="148" y="132"/>
                      <a:pt x="148" y="132"/>
                      <a:pt x="148" y="132"/>
                    </a:cubicBezTo>
                    <a:cubicBezTo>
                      <a:pt x="148" y="118"/>
                      <a:pt x="159" y="106"/>
                      <a:pt x="173" y="106"/>
                    </a:cubicBezTo>
                    <a:cubicBezTo>
                      <a:pt x="187" y="106"/>
                      <a:pt x="198" y="118"/>
                      <a:pt x="198" y="132"/>
                    </a:cubicBezTo>
                    <a:cubicBezTo>
                      <a:pt x="198" y="144"/>
                      <a:pt x="198" y="144"/>
                      <a:pt x="198" y="144"/>
                    </a:cubicBezTo>
                    <a:cubicBezTo>
                      <a:pt x="198" y="130"/>
                      <a:pt x="210" y="119"/>
                      <a:pt x="224" y="119"/>
                    </a:cubicBezTo>
                    <a:cubicBezTo>
                      <a:pt x="238" y="119"/>
                      <a:pt x="249" y="130"/>
                      <a:pt x="249" y="144"/>
                    </a:cubicBezTo>
                    <a:cubicBezTo>
                      <a:pt x="249" y="155"/>
                      <a:pt x="249" y="155"/>
                      <a:pt x="249" y="155"/>
                    </a:cubicBezTo>
                    <a:cubicBezTo>
                      <a:pt x="249" y="141"/>
                      <a:pt x="260" y="129"/>
                      <a:pt x="274" y="129"/>
                    </a:cubicBezTo>
                    <a:cubicBezTo>
                      <a:pt x="288" y="129"/>
                      <a:pt x="299" y="141"/>
                      <a:pt x="299" y="155"/>
                    </a:cubicBezTo>
                    <a:close/>
                  </a:path>
                </a:pathLst>
              </a:custGeom>
              <a:solidFill>
                <a:srgbClr val="FCD0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68" tIns="91434" rIns="182868" bIns="9143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7200"/>
              </a:p>
            </p:txBody>
          </p:sp>
          <p:sp>
            <p:nvSpPr>
              <p:cNvPr id="38" name="Freeform 35"/>
              <p:cNvSpPr>
                <a:spLocks/>
              </p:cNvSpPr>
              <p:nvPr/>
            </p:nvSpPr>
            <p:spPr bwMode="auto">
              <a:xfrm>
                <a:off x="5635625" y="5481638"/>
                <a:ext cx="482600" cy="666750"/>
              </a:xfrm>
              <a:custGeom>
                <a:avLst/>
                <a:gdLst>
                  <a:gd name="T0" fmla="*/ 117 w 127"/>
                  <a:gd name="T1" fmla="*/ 156 h 175"/>
                  <a:gd name="T2" fmla="*/ 95 w 127"/>
                  <a:gd name="T3" fmla="*/ 133 h 175"/>
                  <a:gd name="T4" fmla="*/ 73 w 127"/>
                  <a:gd name="T5" fmla="*/ 100 h 175"/>
                  <a:gd name="T6" fmla="*/ 63 w 127"/>
                  <a:gd name="T7" fmla="*/ 85 h 175"/>
                  <a:gd name="T8" fmla="*/ 56 w 127"/>
                  <a:gd name="T9" fmla="*/ 69 h 175"/>
                  <a:gd name="T10" fmla="*/ 52 w 127"/>
                  <a:gd name="T11" fmla="*/ 55 h 175"/>
                  <a:gd name="T12" fmla="*/ 50 w 127"/>
                  <a:gd name="T13" fmla="*/ 51 h 175"/>
                  <a:gd name="T14" fmla="*/ 42 w 127"/>
                  <a:gd name="T15" fmla="*/ 43 h 175"/>
                  <a:gd name="T16" fmla="*/ 15 w 127"/>
                  <a:gd name="T17" fmla="*/ 17 h 175"/>
                  <a:gd name="T18" fmla="*/ 12 w 127"/>
                  <a:gd name="T19" fmla="*/ 10 h 175"/>
                  <a:gd name="T20" fmla="*/ 12 w 127"/>
                  <a:gd name="T21" fmla="*/ 7 h 175"/>
                  <a:gd name="T22" fmla="*/ 15 w 127"/>
                  <a:gd name="T23" fmla="*/ 0 h 175"/>
                  <a:gd name="T24" fmla="*/ 14 w 127"/>
                  <a:gd name="T25" fmla="*/ 1 h 175"/>
                  <a:gd name="T26" fmla="*/ 0 w 127"/>
                  <a:gd name="T27" fmla="*/ 17 h 175"/>
                  <a:gd name="T28" fmla="*/ 0 w 127"/>
                  <a:gd name="T29" fmla="*/ 20 h 175"/>
                  <a:gd name="T30" fmla="*/ 3 w 127"/>
                  <a:gd name="T31" fmla="*/ 26 h 175"/>
                  <a:gd name="T32" fmla="*/ 28 w 127"/>
                  <a:gd name="T33" fmla="*/ 51 h 175"/>
                  <a:gd name="T34" fmla="*/ 35 w 127"/>
                  <a:gd name="T35" fmla="*/ 58 h 175"/>
                  <a:gd name="T36" fmla="*/ 38 w 127"/>
                  <a:gd name="T37" fmla="*/ 62 h 175"/>
                  <a:gd name="T38" fmla="*/ 41 w 127"/>
                  <a:gd name="T39" fmla="*/ 75 h 175"/>
                  <a:gd name="T40" fmla="*/ 48 w 127"/>
                  <a:gd name="T41" fmla="*/ 90 h 175"/>
                  <a:gd name="T42" fmla="*/ 57 w 127"/>
                  <a:gd name="T43" fmla="*/ 105 h 175"/>
                  <a:gd name="T44" fmla="*/ 77 w 127"/>
                  <a:gd name="T45" fmla="*/ 135 h 175"/>
                  <a:gd name="T46" fmla="*/ 98 w 127"/>
                  <a:gd name="T47" fmla="*/ 157 h 175"/>
                  <a:gd name="T48" fmla="*/ 107 w 127"/>
                  <a:gd name="T49" fmla="*/ 175 h 175"/>
                  <a:gd name="T50" fmla="*/ 127 w 127"/>
                  <a:gd name="T51" fmla="*/ 175 h 175"/>
                  <a:gd name="T52" fmla="*/ 117 w 127"/>
                  <a:gd name="T53" fmla="*/ 156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7" h="175">
                    <a:moveTo>
                      <a:pt x="117" y="156"/>
                    </a:moveTo>
                    <a:cubicBezTo>
                      <a:pt x="109" y="151"/>
                      <a:pt x="101" y="144"/>
                      <a:pt x="95" y="133"/>
                    </a:cubicBezTo>
                    <a:cubicBezTo>
                      <a:pt x="88" y="122"/>
                      <a:pt x="80" y="111"/>
                      <a:pt x="73" y="100"/>
                    </a:cubicBezTo>
                    <a:cubicBezTo>
                      <a:pt x="69" y="95"/>
                      <a:pt x="68" y="93"/>
                      <a:pt x="63" y="85"/>
                    </a:cubicBezTo>
                    <a:cubicBezTo>
                      <a:pt x="60" y="79"/>
                      <a:pt x="56" y="75"/>
                      <a:pt x="56" y="69"/>
                    </a:cubicBezTo>
                    <a:cubicBezTo>
                      <a:pt x="55" y="64"/>
                      <a:pt x="54" y="59"/>
                      <a:pt x="52" y="55"/>
                    </a:cubicBezTo>
                    <a:cubicBezTo>
                      <a:pt x="52" y="54"/>
                      <a:pt x="51" y="52"/>
                      <a:pt x="50" y="51"/>
                    </a:cubicBezTo>
                    <a:cubicBezTo>
                      <a:pt x="48" y="48"/>
                      <a:pt x="45" y="45"/>
                      <a:pt x="42" y="43"/>
                    </a:cubicBezTo>
                    <a:cubicBezTo>
                      <a:pt x="32" y="35"/>
                      <a:pt x="22" y="25"/>
                      <a:pt x="15" y="17"/>
                    </a:cubicBezTo>
                    <a:cubicBezTo>
                      <a:pt x="14" y="15"/>
                      <a:pt x="13" y="12"/>
                      <a:pt x="12" y="10"/>
                    </a:cubicBezTo>
                    <a:cubicBezTo>
                      <a:pt x="12" y="9"/>
                      <a:pt x="12" y="8"/>
                      <a:pt x="12" y="7"/>
                    </a:cubicBezTo>
                    <a:cubicBezTo>
                      <a:pt x="13" y="5"/>
                      <a:pt x="13" y="3"/>
                      <a:pt x="15" y="0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5" y="7"/>
                      <a:pt x="1" y="12"/>
                      <a:pt x="0" y="17"/>
                    </a:cubicBezTo>
                    <a:cubicBezTo>
                      <a:pt x="0" y="18"/>
                      <a:pt x="0" y="19"/>
                      <a:pt x="0" y="20"/>
                    </a:cubicBezTo>
                    <a:cubicBezTo>
                      <a:pt x="1" y="22"/>
                      <a:pt x="2" y="24"/>
                      <a:pt x="3" y="26"/>
                    </a:cubicBezTo>
                    <a:cubicBezTo>
                      <a:pt x="9" y="34"/>
                      <a:pt x="19" y="43"/>
                      <a:pt x="28" y="51"/>
                    </a:cubicBezTo>
                    <a:cubicBezTo>
                      <a:pt x="31" y="53"/>
                      <a:pt x="33" y="55"/>
                      <a:pt x="35" y="58"/>
                    </a:cubicBezTo>
                    <a:cubicBezTo>
                      <a:pt x="36" y="59"/>
                      <a:pt x="37" y="61"/>
                      <a:pt x="38" y="62"/>
                    </a:cubicBezTo>
                    <a:cubicBezTo>
                      <a:pt x="39" y="66"/>
                      <a:pt x="40" y="71"/>
                      <a:pt x="41" y="75"/>
                    </a:cubicBezTo>
                    <a:cubicBezTo>
                      <a:pt x="41" y="81"/>
                      <a:pt x="45" y="85"/>
                      <a:pt x="48" y="90"/>
                    </a:cubicBezTo>
                    <a:cubicBezTo>
                      <a:pt x="52" y="98"/>
                      <a:pt x="53" y="99"/>
                      <a:pt x="57" y="105"/>
                    </a:cubicBezTo>
                    <a:cubicBezTo>
                      <a:pt x="64" y="114"/>
                      <a:pt x="71" y="125"/>
                      <a:pt x="77" y="135"/>
                    </a:cubicBezTo>
                    <a:cubicBezTo>
                      <a:pt x="83" y="146"/>
                      <a:pt x="91" y="152"/>
                      <a:pt x="98" y="157"/>
                    </a:cubicBezTo>
                    <a:cubicBezTo>
                      <a:pt x="101" y="159"/>
                      <a:pt x="107" y="166"/>
                      <a:pt x="107" y="175"/>
                    </a:cubicBezTo>
                    <a:cubicBezTo>
                      <a:pt x="127" y="175"/>
                      <a:pt x="127" y="175"/>
                      <a:pt x="127" y="175"/>
                    </a:cubicBezTo>
                    <a:cubicBezTo>
                      <a:pt x="127" y="166"/>
                      <a:pt x="120" y="159"/>
                      <a:pt x="117" y="156"/>
                    </a:cubicBezTo>
                    <a:close/>
                  </a:path>
                </a:pathLst>
              </a:custGeom>
              <a:solidFill>
                <a:srgbClr val="F0B2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68" tIns="91434" rIns="182868" bIns="9143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7200"/>
              </a:p>
            </p:txBody>
          </p:sp>
          <p:sp>
            <p:nvSpPr>
              <p:cNvPr id="39" name="Freeform 36"/>
              <p:cNvSpPr>
                <a:spLocks/>
              </p:cNvSpPr>
              <p:nvPr/>
            </p:nvSpPr>
            <p:spPr bwMode="auto">
              <a:xfrm>
                <a:off x="6534150" y="5260976"/>
                <a:ext cx="49213" cy="266700"/>
              </a:xfrm>
              <a:custGeom>
                <a:avLst/>
                <a:gdLst>
                  <a:gd name="T0" fmla="*/ 13 w 13"/>
                  <a:gd name="T1" fmla="*/ 32 h 70"/>
                  <a:gd name="T2" fmla="*/ 13 w 13"/>
                  <a:gd name="T3" fmla="*/ 21 h 70"/>
                  <a:gd name="T4" fmla="*/ 0 w 13"/>
                  <a:gd name="T5" fmla="*/ 0 h 70"/>
                  <a:gd name="T6" fmla="*/ 7 w 13"/>
                  <a:gd name="T7" fmla="*/ 17 h 70"/>
                  <a:gd name="T8" fmla="*/ 7 w 13"/>
                  <a:gd name="T9" fmla="*/ 27 h 70"/>
                  <a:gd name="T10" fmla="*/ 7 w 13"/>
                  <a:gd name="T11" fmla="*/ 70 h 70"/>
                  <a:gd name="T12" fmla="*/ 13 w 13"/>
                  <a:gd name="T13" fmla="*/ 70 h 70"/>
                  <a:gd name="T14" fmla="*/ 13 w 13"/>
                  <a:gd name="T15" fmla="*/ 32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70">
                    <a:moveTo>
                      <a:pt x="13" y="32"/>
                    </a:move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12"/>
                      <a:pt x="8" y="4"/>
                      <a:pt x="0" y="0"/>
                    </a:cubicBezTo>
                    <a:cubicBezTo>
                      <a:pt x="5" y="4"/>
                      <a:pt x="7" y="10"/>
                      <a:pt x="7" y="1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70"/>
                      <a:pt x="7" y="70"/>
                      <a:pt x="7" y="70"/>
                    </a:cubicBezTo>
                    <a:cubicBezTo>
                      <a:pt x="9" y="70"/>
                      <a:pt x="11" y="70"/>
                      <a:pt x="13" y="70"/>
                    </a:cubicBezTo>
                    <a:lnTo>
                      <a:pt x="13" y="32"/>
                    </a:lnTo>
                    <a:close/>
                  </a:path>
                </a:pathLst>
              </a:custGeom>
              <a:solidFill>
                <a:srgbClr val="FDE0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68" tIns="91434" rIns="182868" bIns="9143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7200"/>
              </a:p>
            </p:txBody>
          </p:sp>
          <p:sp>
            <p:nvSpPr>
              <p:cNvPr id="40" name="Freeform 37"/>
              <p:cNvSpPr>
                <a:spLocks/>
              </p:cNvSpPr>
              <p:nvPr/>
            </p:nvSpPr>
            <p:spPr bwMode="auto">
              <a:xfrm>
                <a:off x="6583363" y="5291138"/>
                <a:ext cx="60325" cy="236538"/>
              </a:xfrm>
              <a:custGeom>
                <a:avLst/>
                <a:gdLst>
                  <a:gd name="T0" fmla="*/ 16 w 16"/>
                  <a:gd name="T1" fmla="*/ 0 h 62"/>
                  <a:gd name="T2" fmla="*/ 0 w 16"/>
                  <a:gd name="T3" fmla="*/ 24 h 62"/>
                  <a:gd name="T4" fmla="*/ 0 w 16"/>
                  <a:gd name="T5" fmla="*/ 62 h 62"/>
                  <a:gd name="T6" fmla="*/ 3 w 16"/>
                  <a:gd name="T7" fmla="*/ 62 h 62"/>
                  <a:gd name="T8" fmla="*/ 8 w 16"/>
                  <a:gd name="T9" fmla="*/ 62 h 62"/>
                  <a:gd name="T10" fmla="*/ 8 w 16"/>
                  <a:gd name="T11" fmla="*/ 18 h 62"/>
                  <a:gd name="T12" fmla="*/ 16 w 16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62">
                    <a:moveTo>
                      <a:pt x="16" y="0"/>
                    </a:moveTo>
                    <a:cubicBezTo>
                      <a:pt x="7" y="4"/>
                      <a:pt x="0" y="13"/>
                      <a:pt x="0" y="24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1" y="62"/>
                      <a:pt x="2" y="62"/>
                      <a:pt x="3" y="62"/>
                    </a:cubicBezTo>
                    <a:cubicBezTo>
                      <a:pt x="5" y="62"/>
                      <a:pt x="7" y="62"/>
                      <a:pt x="8" y="62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1"/>
                      <a:pt x="11" y="5"/>
                      <a:pt x="16" y="0"/>
                    </a:cubicBezTo>
                    <a:close/>
                  </a:path>
                </a:pathLst>
              </a:custGeom>
              <a:solidFill>
                <a:srgbClr val="F0B2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68" tIns="91434" rIns="182868" bIns="9143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7200"/>
              </a:p>
            </p:txBody>
          </p:sp>
          <p:sp>
            <p:nvSpPr>
              <p:cNvPr id="41" name="Freeform 38"/>
              <p:cNvSpPr>
                <a:spLocks/>
              </p:cNvSpPr>
              <p:nvPr/>
            </p:nvSpPr>
            <p:spPr bwMode="auto">
              <a:xfrm>
                <a:off x="6319838" y="5199063"/>
                <a:ext cx="68263" cy="320675"/>
              </a:xfrm>
              <a:custGeom>
                <a:avLst/>
                <a:gdLst>
                  <a:gd name="T0" fmla="*/ 18 w 18"/>
                  <a:gd name="T1" fmla="*/ 37 h 84"/>
                  <a:gd name="T2" fmla="*/ 18 w 18"/>
                  <a:gd name="T3" fmla="*/ 25 h 84"/>
                  <a:gd name="T4" fmla="*/ 0 w 18"/>
                  <a:gd name="T5" fmla="*/ 0 h 84"/>
                  <a:gd name="T6" fmla="*/ 12 w 18"/>
                  <a:gd name="T7" fmla="*/ 22 h 84"/>
                  <a:gd name="T8" fmla="*/ 12 w 18"/>
                  <a:gd name="T9" fmla="*/ 35 h 84"/>
                  <a:gd name="T10" fmla="*/ 12 w 18"/>
                  <a:gd name="T11" fmla="*/ 83 h 84"/>
                  <a:gd name="T12" fmla="*/ 18 w 18"/>
                  <a:gd name="T13" fmla="*/ 84 h 84"/>
                  <a:gd name="T14" fmla="*/ 18 w 18"/>
                  <a:gd name="T15" fmla="*/ 37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84">
                    <a:moveTo>
                      <a:pt x="18" y="37"/>
                    </a:moveTo>
                    <a:cubicBezTo>
                      <a:pt x="18" y="25"/>
                      <a:pt x="18" y="25"/>
                      <a:pt x="18" y="25"/>
                    </a:cubicBezTo>
                    <a:cubicBezTo>
                      <a:pt x="18" y="13"/>
                      <a:pt x="10" y="3"/>
                      <a:pt x="0" y="0"/>
                    </a:cubicBezTo>
                    <a:cubicBezTo>
                      <a:pt x="7" y="5"/>
                      <a:pt x="12" y="13"/>
                      <a:pt x="12" y="22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83"/>
                      <a:pt x="12" y="83"/>
                      <a:pt x="12" y="83"/>
                    </a:cubicBezTo>
                    <a:cubicBezTo>
                      <a:pt x="14" y="83"/>
                      <a:pt x="16" y="84"/>
                      <a:pt x="18" y="84"/>
                    </a:cubicBezTo>
                    <a:lnTo>
                      <a:pt x="18" y="37"/>
                    </a:lnTo>
                    <a:close/>
                  </a:path>
                </a:pathLst>
              </a:custGeom>
              <a:solidFill>
                <a:srgbClr val="FDE0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68" tIns="91434" rIns="182868" bIns="9143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7200"/>
              </a:p>
            </p:txBody>
          </p:sp>
          <p:sp>
            <p:nvSpPr>
              <p:cNvPr id="42" name="Freeform 39"/>
              <p:cNvSpPr>
                <a:spLocks/>
              </p:cNvSpPr>
              <p:nvPr/>
            </p:nvSpPr>
            <p:spPr bwMode="auto">
              <a:xfrm>
                <a:off x="6388100" y="5260976"/>
                <a:ext cx="50800" cy="258763"/>
              </a:xfrm>
              <a:custGeom>
                <a:avLst/>
                <a:gdLst>
                  <a:gd name="T0" fmla="*/ 8 w 13"/>
                  <a:gd name="T1" fmla="*/ 68 h 68"/>
                  <a:gd name="T2" fmla="*/ 8 w 13"/>
                  <a:gd name="T3" fmla="*/ 15 h 68"/>
                  <a:gd name="T4" fmla="*/ 13 w 13"/>
                  <a:gd name="T5" fmla="*/ 0 h 68"/>
                  <a:gd name="T6" fmla="*/ 0 w 13"/>
                  <a:gd name="T7" fmla="*/ 21 h 68"/>
                  <a:gd name="T8" fmla="*/ 0 w 13"/>
                  <a:gd name="T9" fmla="*/ 68 h 68"/>
                  <a:gd name="T10" fmla="*/ 8 w 13"/>
                  <a:gd name="T11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68">
                    <a:moveTo>
                      <a:pt x="8" y="68"/>
                    </a:moveTo>
                    <a:cubicBezTo>
                      <a:pt x="8" y="15"/>
                      <a:pt x="8" y="15"/>
                      <a:pt x="8" y="15"/>
                    </a:cubicBezTo>
                    <a:cubicBezTo>
                      <a:pt x="8" y="9"/>
                      <a:pt x="10" y="4"/>
                      <a:pt x="13" y="0"/>
                    </a:cubicBezTo>
                    <a:cubicBezTo>
                      <a:pt x="5" y="4"/>
                      <a:pt x="0" y="12"/>
                      <a:pt x="0" y="21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3" y="68"/>
                      <a:pt x="5" y="68"/>
                      <a:pt x="8" y="68"/>
                    </a:cubicBezTo>
                    <a:close/>
                  </a:path>
                </a:pathLst>
              </a:custGeom>
              <a:solidFill>
                <a:srgbClr val="F0B2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68" tIns="91434" rIns="182868" bIns="9143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7200"/>
              </a:p>
            </p:txBody>
          </p:sp>
          <p:sp>
            <p:nvSpPr>
              <p:cNvPr id="43" name="Freeform 40"/>
              <p:cNvSpPr>
                <a:spLocks/>
              </p:cNvSpPr>
              <p:nvPr/>
            </p:nvSpPr>
            <p:spPr bwMode="auto">
              <a:xfrm>
                <a:off x="6153150" y="4806951"/>
                <a:ext cx="46038" cy="688975"/>
              </a:xfrm>
              <a:custGeom>
                <a:avLst/>
                <a:gdLst>
                  <a:gd name="T0" fmla="*/ 12 w 12"/>
                  <a:gd name="T1" fmla="*/ 181 h 181"/>
                  <a:gd name="T2" fmla="*/ 12 w 12"/>
                  <a:gd name="T3" fmla="*/ 128 h 181"/>
                  <a:gd name="T4" fmla="*/ 12 w 12"/>
                  <a:gd name="T5" fmla="*/ 21 h 181"/>
                  <a:gd name="T6" fmla="*/ 0 w 12"/>
                  <a:gd name="T7" fmla="*/ 0 h 181"/>
                  <a:gd name="T8" fmla="*/ 5 w 12"/>
                  <a:gd name="T9" fmla="*/ 15 h 181"/>
                  <a:gd name="T10" fmla="*/ 5 w 12"/>
                  <a:gd name="T11" fmla="*/ 121 h 181"/>
                  <a:gd name="T12" fmla="*/ 5 w 12"/>
                  <a:gd name="T13" fmla="*/ 181 h 181"/>
                  <a:gd name="T14" fmla="*/ 12 w 12"/>
                  <a:gd name="T15" fmla="*/ 181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81">
                    <a:moveTo>
                      <a:pt x="12" y="181"/>
                    </a:moveTo>
                    <a:cubicBezTo>
                      <a:pt x="12" y="128"/>
                      <a:pt x="12" y="128"/>
                      <a:pt x="12" y="128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12"/>
                      <a:pt x="7" y="4"/>
                      <a:pt x="0" y="0"/>
                    </a:cubicBezTo>
                    <a:cubicBezTo>
                      <a:pt x="3" y="4"/>
                      <a:pt x="5" y="9"/>
                      <a:pt x="5" y="15"/>
                    </a:cubicBezTo>
                    <a:cubicBezTo>
                      <a:pt x="5" y="121"/>
                      <a:pt x="5" y="121"/>
                      <a:pt x="5" y="121"/>
                    </a:cubicBezTo>
                    <a:cubicBezTo>
                      <a:pt x="5" y="181"/>
                      <a:pt x="5" y="181"/>
                      <a:pt x="5" y="181"/>
                    </a:cubicBezTo>
                    <a:cubicBezTo>
                      <a:pt x="7" y="181"/>
                      <a:pt x="9" y="181"/>
                      <a:pt x="12" y="181"/>
                    </a:cubicBezTo>
                    <a:close/>
                  </a:path>
                </a:pathLst>
              </a:custGeom>
              <a:solidFill>
                <a:srgbClr val="FDE0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68" tIns="91434" rIns="182868" bIns="9143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7200"/>
              </a:p>
            </p:txBody>
          </p:sp>
          <p:sp>
            <p:nvSpPr>
              <p:cNvPr id="44" name="Freeform 41"/>
              <p:cNvSpPr>
                <a:spLocks/>
              </p:cNvSpPr>
              <p:nvPr/>
            </p:nvSpPr>
            <p:spPr bwMode="auto">
              <a:xfrm>
                <a:off x="6199188" y="5199063"/>
                <a:ext cx="79375" cy="296863"/>
              </a:xfrm>
              <a:custGeom>
                <a:avLst/>
                <a:gdLst>
                  <a:gd name="T0" fmla="*/ 8 w 21"/>
                  <a:gd name="T1" fmla="*/ 76 h 78"/>
                  <a:gd name="T2" fmla="*/ 8 w 21"/>
                  <a:gd name="T3" fmla="*/ 22 h 78"/>
                  <a:gd name="T4" fmla="*/ 21 w 21"/>
                  <a:gd name="T5" fmla="*/ 0 h 78"/>
                  <a:gd name="T6" fmla="*/ 0 w 21"/>
                  <a:gd name="T7" fmla="*/ 25 h 78"/>
                  <a:gd name="T8" fmla="*/ 0 w 21"/>
                  <a:gd name="T9" fmla="*/ 78 h 78"/>
                  <a:gd name="T10" fmla="*/ 8 w 21"/>
                  <a:gd name="T11" fmla="*/ 7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78">
                    <a:moveTo>
                      <a:pt x="8" y="76"/>
                    </a:moveTo>
                    <a:cubicBezTo>
                      <a:pt x="8" y="22"/>
                      <a:pt x="8" y="22"/>
                      <a:pt x="8" y="22"/>
                    </a:cubicBezTo>
                    <a:cubicBezTo>
                      <a:pt x="8" y="12"/>
                      <a:pt x="13" y="4"/>
                      <a:pt x="21" y="0"/>
                    </a:cubicBezTo>
                    <a:cubicBezTo>
                      <a:pt x="9" y="2"/>
                      <a:pt x="0" y="12"/>
                      <a:pt x="0" y="25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2" y="78"/>
                      <a:pt x="5" y="77"/>
                      <a:pt x="8" y="76"/>
                    </a:cubicBezTo>
                    <a:close/>
                  </a:path>
                </a:pathLst>
              </a:custGeom>
              <a:solidFill>
                <a:srgbClr val="F0B2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68" tIns="91434" rIns="182868" bIns="9143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7200"/>
              </a:p>
            </p:txBody>
          </p:sp>
          <p:sp>
            <p:nvSpPr>
              <p:cNvPr id="45" name="Freeform 42"/>
              <p:cNvSpPr>
                <a:spLocks/>
              </p:cNvSpPr>
              <p:nvPr/>
            </p:nvSpPr>
            <p:spPr bwMode="auto">
              <a:xfrm>
                <a:off x="6678613" y="5299076"/>
                <a:ext cx="95250" cy="849313"/>
              </a:xfrm>
              <a:custGeom>
                <a:avLst/>
                <a:gdLst>
                  <a:gd name="T0" fmla="*/ 25 w 25"/>
                  <a:gd name="T1" fmla="*/ 174 h 223"/>
                  <a:gd name="T2" fmla="*/ 25 w 25"/>
                  <a:gd name="T3" fmla="*/ 174 h 223"/>
                  <a:gd name="T4" fmla="*/ 25 w 25"/>
                  <a:gd name="T5" fmla="*/ 22 h 223"/>
                  <a:gd name="T6" fmla="*/ 12 w 25"/>
                  <a:gd name="T7" fmla="*/ 0 h 223"/>
                  <a:gd name="T8" fmla="*/ 19 w 25"/>
                  <a:gd name="T9" fmla="*/ 16 h 223"/>
                  <a:gd name="T10" fmla="*/ 19 w 25"/>
                  <a:gd name="T11" fmla="*/ 169 h 223"/>
                  <a:gd name="T12" fmla="*/ 18 w 25"/>
                  <a:gd name="T13" fmla="*/ 172 h 223"/>
                  <a:gd name="T14" fmla="*/ 9 w 25"/>
                  <a:gd name="T15" fmla="*/ 188 h 223"/>
                  <a:gd name="T16" fmla="*/ 0 w 25"/>
                  <a:gd name="T17" fmla="*/ 223 h 223"/>
                  <a:gd name="T18" fmla="*/ 10 w 25"/>
                  <a:gd name="T19" fmla="*/ 223 h 223"/>
                  <a:gd name="T20" fmla="*/ 18 w 25"/>
                  <a:gd name="T21" fmla="*/ 192 h 223"/>
                  <a:gd name="T22" fmla="*/ 25 w 25"/>
                  <a:gd name="T23" fmla="*/ 174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5" h="223">
                    <a:moveTo>
                      <a:pt x="25" y="174"/>
                    </a:moveTo>
                    <a:cubicBezTo>
                      <a:pt x="25" y="174"/>
                      <a:pt x="25" y="174"/>
                      <a:pt x="25" y="174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12"/>
                      <a:pt x="20" y="4"/>
                      <a:pt x="12" y="0"/>
                    </a:cubicBezTo>
                    <a:cubicBezTo>
                      <a:pt x="16" y="4"/>
                      <a:pt x="19" y="10"/>
                      <a:pt x="19" y="1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9" y="171"/>
                      <a:pt x="18" y="172"/>
                      <a:pt x="18" y="172"/>
                    </a:cubicBezTo>
                    <a:cubicBezTo>
                      <a:pt x="17" y="177"/>
                      <a:pt x="13" y="184"/>
                      <a:pt x="9" y="188"/>
                    </a:cubicBezTo>
                    <a:cubicBezTo>
                      <a:pt x="4" y="194"/>
                      <a:pt x="0" y="223"/>
                      <a:pt x="0" y="223"/>
                    </a:cubicBezTo>
                    <a:cubicBezTo>
                      <a:pt x="6" y="223"/>
                      <a:pt x="10" y="223"/>
                      <a:pt x="10" y="223"/>
                    </a:cubicBezTo>
                    <a:cubicBezTo>
                      <a:pt x="10" y="223"/>
                      <a:pt x="12" y="198"/>
                      <a:pt x="18" y="192"/>
                    </a:cubicBezTo>
                    <a:cubicBezTo>
                      <a:pt x="23" y="186"/>
                      <a:pt x="25" y="180"/>
                      <a:pt x="25" y="174"/>
                    </a:cubicBezTo>
                    <a:close/>
                  </a:path>
                </a:pathLst>
              </a:custGeom>
              <a:solidFill>
                <a:srgbClr val="FDE0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68" tIns="91434" rIns="182868" bIns="9143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7200"/>
              </a:p>
            </p:txBody>
          </p:sp>
          <p:sp>
            <p:nvSpPr>
              <p:cNvPr id="46" name="Freeform 43"/>
              <p:cNvSpPr>
                <a:spLocks/>
              </p:cNvSpPr>
              <p:nvPr/>
            </p:nvSpPr>
            <p:spPr bwMode="auto">
              <a:xfrm>
                <a:off x="6746875" y="5942013"/>
                <a:ext cx="3175" cy="12700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1" y="2"/>
                      <a:pt x="1" y="0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DE0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68" tIns="91434" rIns="182868" bIns="9143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7200"/>
              </a:p>
            </p:txBody>
          </p:sp>
          <p:sp>
            <p:nvSpPr>
              <p:cNvPr id="47" name="Freeform 44"/>
              <p:cNvSpPr>
                <a:spLocks/>
              </p:cNvSpPr>
              <p:nvPr/>
            </p:nvSpPr>
            <p:spPr bwMode="auto">
              <a:xfrm>
                <a:off x="6003925" y="4803776"/>
                <a:ext cx="53975" cy="944563"/>
              </a:xfrm>
              <a:custGeom>
                <a:avLst/>
                <a:gdLst>
                  <a:gd name="T0" fmla="*/ 8 w 14"/>
                  <a:gd name="T1" fmla="*/ 248 h 248"/>
                  <a:gd name="T2" fmla="*/ 8 w 14"/>
                  <a:gd name="T3" fmla="*/ 16 h 248"/>
                  <a:gd name="T4" fmla="*/ 14 w 14"/>
                  <a:gd name="T5" fmla="*/ 0 h 248"/>
                  <a:gd name="T6" fmla="*/ 0 w 14"/>
                  <a:gd name="T7" fmla="*/ 22 h 248"/>
                  <a:gd name="T8" fmla="*/ 0 w 14"/>
                  <a:gd name="T9" fmla="*/ 234 h 248"/>
                  <a:gd name="T10" fmla="*/ 8 w 14"/>
                  <a:gd name="T11" fmla="*/ 248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248">
                    <a:moveTo>
                      <a:pt x="8" y="248"/>
                    </a:moveTo>
                    <a:cubicBezTo>
                      <a:pt x="8" y="16"/>
                      <a:pt x="8" y="16"/>
                      <a:pt x="8" y="16"/>
                    </a:cubicBezTo>
                    <a:cubicBezTo>
                      <a:pt x="8" y="10"/>
                      <a:pt x="10" y="5"/>
                      <a:pt x="14" y="0"/>
                    </a:cubicBezTo>
                    <a:cubicBezTo>
                      <a:pt x="6" y="5"/>
                      <a:pt x="0" y="13"/>
                      <a:pt x="0" y="22"/>
                    </a:cubicBezTo>
                    <a:cubicBezTo>
                      <a:pt x="0" y="234"/>
                      <a:pt x="0" y="234"/>
                      <a:pt x="0" y="234"/>
                    </a:cubicBezTo>
                    <a:cubicBezTo>
                      <a:pt x="3" y="238"/>
                      <a:pt x="6" y="243"/>
                      <a:pt x="8" y="248"/>
                    </a:cubicBezTo>
                    <a:close/>
                  </a:path>
                </a:pathLst>
              </a:custGeom>
              <a:solidFill>
                <a:srgbClr val="F0B2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68" tIns="91434" rIns="182868" bIns="9143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7200"/>
              </a:p>
            </p:txBody>
          </p:sp>
          <p:sp>
            <p:nvSpPr>
              <p:cNvPr id="48" name="Freeform 45"/>
              <p:cNvSpPr>
                <a:spLocks/>
              </p:cNvSpPr>
              <p:nvPr/>
            </p:nvSpPr>
            <p:spPr bwMode="auto">
              <a:xfrm>
                <a:off x="5638800" y="5424488"/>
                <a:ext cx="365125" cy="342900"/>
              </a:xfrm>
              <a:custGeom>
                <a:avLst/>
                <a:gdLst>
                  <a:gd name="T0" fmla="*/ 78 w 96"/>
                  <a:gd name="T1" fmla="*/ 41 h 90"/>
                  <a:gd name="T2" fmla="*/ 13 w 96"/>
                  <a:gd name="T3" fmla="*/ 16 h 90"/>
                  <a:gd name="T4" fmla="*/ 0 w 96"/>
                  <a:gd name="T5" fmla="*/ 29 h 90"/>
                  <a:gd name="T6" fmla="*/ 7 w 96"/>
                  <a:gd name="T7" fmla="*/ 24 h 90"/>
                  <a:gd name="T8" fmla="*/ 72 w 96"/>
                  <a:gd name="T9" fmla="*/ 49 h 90"/>
                  <a:gd name="T10" fmla="*/ 96 w 96"/>
                  <a:gd name="T11" fmla="*/ 90 h 90"/>
                  <a:gd name="T12" fmla="*/ 96 w 96"/>
                  <a:gd name="T13" fmla="*/ 71 h 90"/>
                  <a:gd name="T14" fmla="*/ 78 w 96"/>
                  <a:gd name="T15" fmla="*/ 4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6" h="90">
                    <a:moveTo>
                      <a:pt x="78" y="41"/>
                    </a:moveTo>
                    <a:cubicBezTo>
                      <a:pt x="62" y="19"/>
                      <a:pt x="38" y="0"/>
                      <a:pt x="13" y="16"/>
                    </a:cubicBezTo>
                    <a:cubicBezTo>
                      <a:pt x="6" y="21"/>
                      <a:pt x="2" y="25"/>
                      <a:pt x="0" y="29"/>
                    </a:cubicBezTo>
                    <a:cubicBezTo>
                      <a:pt x="2" y="27"/>
                      <a:pt x="4" y="25"/>
                      <a:pt x="7" y="24"/>
                    </a:cubicBezTo>
                    <a:cubicBezTo>
                      <a:pt x="31" y="8"/>
                      <a:pt x="56" y="27"/>
                      <a:pt x="72" y="49"/>
                    </a:cubicBezTo>
                    <a:cubicBezTo>
                      <a:pt x="79" y="58"/>
                      <a:pt x="87" y="74"/>
                      <a:pt x="96" y="90"/>
                    </a:cubicBezTo>
                    <a:cubicBezTo>
                      <a:pt x="96" y="71"/>
                      <a:pt x="96" y="71"/>
                      <a:pt x="96" y="71"/>
                    </a:cubicBezTo>
                    <a:cubicBezTo>
                      <a:pt x="90" y="59"/>
                      <a:pt x="83" y="48"/>
                      <a:pt x="78" y="41"/>
                    </a:cubicBezTo>
                    <a:close/>
                  </a:path>
                </a:pathLst>
              </a:custGeom>
              <a:solidFill>
                <a:srgbClr val="FDE0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68" tIns="91434" rIns="182868" bIns="9143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7200"/>
              </a:p>
            </p:txBody>
          </p:sp>
          <p:sp>
            <p:nvSpPr>
              <p:cNvPr id="49" name="Freeform 46"/>
              <p:cNvSpPr>
                <a:spLocks/>
              </p:cNvSpPr>
              <p:nvPr/>
            </p:nvSpPr>
            <p:spPr bwMode="auto">
              <a:xfrm>
                <a:off x="6030913" y="4818063"/>
                <a:ext cx="144463" cy="176213"/>
              </a:xfrm>
              <a:custGeom>
                <a:avLst/>
                <a:gdLst>
                  <a:gd name="T0" fmla="*/ 38 w 38"/>
                  <a:gd name="T1" fmla="*/ 34 h 46"/>
                  <a:gd name="T2" fmla="*/ 26 w 38"/>
                  <a:gd name="T3" fmla="*/ 46 h 46"/>
                  <a:gd name="T4" fmla="*/ 11 w 38"/>
                  <a:gd name="T5" fmla="*/ 46 h 46"/>
                  <a:gd name="T6" fmla="*/ 0 w 38"/>
                  <a:gd name="T7" fmla="*/ 34 h 46"/>
                  <a:gd name="T8" fmla="*/ 0 w 38"/>
                  <a:gd name="T9" fmla="*/ 12 h 46"/>
                  <a:gd name="T10" fmla="*/ 11 w 38"/>
                  <a:gd name="T11" fmla="*/ 0 h 46"/>
                  <a:gd name="T12" fmla="*/ 26 w 38"/>
                  <a:gd name="T13" fmla="*/ 0 h 46"/>
                  <a:gd name="T14" fmla="*/ 38 w 38"/>
                  <a:gd name="T15" fmla="*/ 12 h 46"/>
                  <a:gd name="T16" fmla="*/ 38 w 38"/>
                  <a:gd name="T17" fmla="*/ 3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" h="46">
                    <a:moveTo>
                      <a:pt x="38" y="34"/>
                    </a:moveTo>
                    <a:cubicBezTo>
                      <a:pt x="38" y="41"/>
                      <a:pt x="32" y="46"/>
                      <a:pt x="26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5" y="46"/>
                      <a:pt x="0" y="41"/>
                      <a:pt x="0" y="3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32" y="0"/>
                      <a:pt x="38" y="5"/>
                      <a:pt x="38" y="12"/>
                    </a:cubicBezTo>
                    <a:lnTo>
                      <a:pt x="38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68" tIns="91434" rIns="182868" bIns="9143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7200"/>
              </a:p>
            </p:txBody>
          </p:sp>
          <p:sp>
            <p:nvSpPr>
              <p:cNvPr id="50" name="Freeform 47"/>
              <p:cNvSpPr>
                <a:spLocks/>
              </p:cNvSpPr>
              <p:nvPr/>
            </p:nvSpPr>
            <p:spPr bwMode="auto">
              <a:xfrm>
                <a:off x="5635625" y="5522913"/>
                <a:ext cx="169863" cy="179388"/>
              </a:xfrm>
              <a:custGeom>
                <a:avLst/>
                <a:gdLst>
                  <a:gd name="T0" fmla="*/ 40 w 45"/>
                  <a:gd name="T1" fmla="*/ 43 h 47"/>
                  <a:gd name="T2" fmla="*/ 35 w 45"/>
                  <a:gd name="T3" fmla="*/ 47 h 47"/>
                  <a:gd name="T4" fmla="*/ 28 w 45"/>
                  <a:gd name="T5" fmla="*/ 40 h 47"/>
                  <a:gd name="T6" fmla="*/ 3 w 45"/>
                  <a:gd name="T7" fmla="*/ 15 h 47"/>
                  <a:gd name="T8" fmla="*/ 0 w 45"/>
                  <a:gd name="T9" fmla="*/ 9 h 47"/>
                  <a:gd name="T10" fmla="*/ 5 w 45"/>
                  <a:gd name="T11" fmla="*/ 5 h 47"/>
                  <a:gd name="T12" fmla="*/ 23 w 45"/>
                  <a:gd name="T13" fmla="*/ 6 h 47"/>
                  <a:gd name="T14" fmla="*/ 40 w 45"/>
                  <a:gd name="T15" fmla="*/ 24 h 47"/>
                  <a:gd name="T16" fmla="*/ 40 w 45"/>
                  <a:gd name="T17" fmla="*/ 4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47">
                    <a:moveTo>
                      <a:pt x="40" y="43"/>
                    </a:moveTo>
                    <a:cubicBezTo>
                      <a:pt x="35" y="47"/>
                      <a:pt x="35" y="47"/>
                      <a:pt x="35" y="47"/>
                    </a:cubicBezTo>
                    <a:cubicBezTo>
                      <a:pt x="33" y="44"/>
                      <a:pt x="31" y="42"/>
                      <a:pt x="28" y="40"/>
                    </a:cubicBezTo>
                    <a:cubicBezTo>
                      <a:pt x="19" y="32"/>
                      <a:pt x="9" y="23"/>
                      <a:pt x="3" y="15"/>
                    </a:cubicBezTo>
                    <a:cubicBezTo>
                      <a:pt x="2" y="13"/>
                      <a:pt x="1" y="11"/>
                      <a:pt x="0" y="9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10" y="0"/>
                      <a:pt x="18" y="0"/>
                      <a:pt x="23" y="6"/>
                    </a:cubicBezTo>
                    <a:cubicBezTo>
                      <a:pt x="40" y="24"/>
                      <a:pt x="40" y="24"/>
                      <a:pt x="40" y="24"/>
                    </a:cubicBezTo>
                    <a:cubicBezTo>
                      <a:pt x="45" y="30"/>
                      <a:pt x="45" y="38"/>
                      <a:pt x="40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68" tIns="91434" rIns="182868" bIns="9143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7200"/>
              </a:p>
            </p:txBody>
          </p:sp>
          <p:sp>
            <p:nvSpPr>
              <p:cNvPr id="51" name="Freeform 48"/>
              <p:cNvSpPr>
                <a:spLocks/>
              </p:cNvSpPr>
              <p:nvPr/>
            </p:nvSpPr>
            <p:spPr bwMode="auto">
              <a:xfrm>
                <a:off x="6008688" y="6145213"/>
                <a:ext cx="760413" cy="166688"/>
              </a:xfrm>
              <a:custGeom>
                <a:avLst/>
                <a:gdLst>
                  <a:gd name="T0" fmla="*/ 307 w 479"/>
                  <a:gd name="T1" fmla="*/ 105 h 105"/>
                  <a:gd name="T2" fmla="*/ 0 w 479"/>
                  <a:gd name="T3" fmla="*/ 105 h 105"/>
                  <a:gd name="T4" fmla="*/ 0 w 479"/>
                  <a:gd name="T5" fmla="*/ 0 h 105"/>
                  <a:gd name="T6" fmla="*/ 48 w 479"/>
                  <a:gd name="T7" fmla="*/ 0 h 105"/>
                  <a:gd name="T8" fmla="*/ 307 w 479"/>
                  <a:gd name="T9" fmla="*/ 0 h 105"/>
                  <a:gd name="T10" fmla="*/ 405 w 479"/>
                  <a:gd name="T11" fmla="*/ 0 h 105"/>
                  <a:gd name="T12" fmla="*/ 479 w 479"/>
                  <a:gd name="T13" fmla="*/ 0 h 105"/>
                  <a:gd name="T14" fmla="*/ 479 w 479"/>
                  <a:gd name="T15" fmla="*/ 105 h 105"/>
                  <a:gd name="T16" fmla="*/ 307 w 479"/>
                  <a:gd name="T17" fmla="*/ 10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9" h="105">
                    <a:moveTo>
                      <a:pt x="307" y="105"/>
                    </a:moveTo>
                    <a:lnTo>
                      <a:pt x="0" y="105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307" y="0"/>
                    </a:lnTo>
                    <a:lnTo>
                      <a:pt x="405" y="0"/>
                    </a:lnTo>
                    <a:lnTo>
                      <a:pt x="479" y="0"/>
                    </a:lnTo>
                    <a:lnTo>
                      <a:pt x="479" y="105"/>
                    </a:lnTo>
                    <a:lnTo>
                      <a:pt x="307" y="10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68" tIns="91434" rIns="182868" bIns="9143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7200"/>
              </a:p>
            </p:txBody>
          </p:sp>
          <p:sp>
            <p:nvSpPr>
              <p:cNvPr id="52" name="Freeform 49"/>
              <p:cNvSpPr>
                <a:spLocks/>
              </p:cNvSpPr>
              <p:nvPr/>
            </p:nvSpPr>
            <p:spPr bwMode="auto">
              <a:xfrm>
                <a:off x="6496050" y="6151563"/>
                <a:ext cx="273050" cy="168275"/>
              </a:xfrm>
              <a:custGeom>
                <a:avLst/>
                <a:gdLst>
                  <a:gd name="T0" fmla="*/ 16 w 172"/>
                  <a:gd name="T1" fmla="*/ 5 h 106"/>
                  <a:gd name="T2" fmla="*/ 172 w 172"/>
                  <a:gd name="T3" fmla="*/ 0 h 106"/>
                  <a:gd name="T4" fmla="*/ 172 w 172"/>
                  <a:gd name="T5" fmla="*/ 106 h 106"/>
                  <a:gd name="T6" fmla="*/ 0 w 172"/>
                  <a:gd name="T7" fmla="*/ 106 h 106"/>
                  <a:gd name="T8" fmla="*/ 16 w 172"/>
                  <a:gd name="T9" fmla="*/ 5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" h="106">
                    <a:moveTo>
                      <a:pt x="16" y="5"/>
                    </a:moveTo>
                    <a:lnTo>
                      <a:pt x="172" y="0"/>
                    </a:lnTo>
                    <a:lnTo>
                      <a:pt x="172" y="106"/>
                    </a:lnTo>
                    <a:lnTo>
                      <a:pt x="0" y="106"/>
                    </a:lnTo>
                    <a:lnTo>
                      <a:pt x="16" y="5"/>
                    </a:ln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68" tIns="91434" rIns="182868" bIns="9143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7200"/>
              </a:p>
            </p:txBody>
          </p:sp>
          <p:sp>
            <p:nvSpPr>
              <p:cNvPr id="53" name="Freeform 50"/>
              <p:cNvSpPr>
                <a:spLocks/>
              </p:cNvSpPr>
              <p:nvPr/>
            </p:nvSpPr>
            <p:spPr bwMode="auto">
              <a:xfrm>
                <a:off x="6640513" y="6208713"/>
                <a:ext cx="87313" cy="88900"/>
              </a:xfrm>
              <a:custGeom>
                <a:avLst/>
                <a:gdLst>
                  <a:gd name="T0" fmla="*/ 15 w 23"/>
                  <a:gd name="T1" fmla="*/ 21 h 23"/>
                  <a:gd name="T2" fmla="*/ 21 w 23"/>
                  <a:gd name="T3" fmla="*/ 8 h 23"/>
                  <a:gd name="T4" fmla="*/ 7 w 23"/>
                  <a:gd name="T5" fmla="*/ 2 h 23"/>
                  <a:gd name="T6" fmla="*/ 2 w 23"/>
                  <a:gd name="T7" fmla="*/ 15 h 23"/>
                  <a:gd name="T8" fmla="*/ 15 w 23"/>
                  <a:gd name="T9" fmla="*/ 2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15" y="21"/>
                    </a:moveTo>
                    <a:cubicBezTo>
                      <a:pt x="20" y="19"/>
                      <a:pt x="23" y="13"/>
                      <a:pt x="21" y="8"/>
                    </a:cubicBezTo>
                    <a:cubicBezTo>
                      <a:pt x="18" y="3"/>
                      <a:pt x="13" y="0"/>
                      <a:pt x="7" y="2"/>
                    </a:cubicBezTo>
                    <a:cubicBezTo>
                      <a:pt x="2" y="4"/>
                      <a:pt x="0" y="10"/>
                      <a:pt x="2" y="15"/>
                    </a:cubicBezTo>
                    <a:cubicBezTo>
                      <a:pt x="4" y="21"/>
                      <a:pt x="9" y="23"/>
                      <a:pt x="15" y="21"/>
                    </a:cubicBezTo>
                    <a:close/>
                  </a:path>
                </a:pathLst>
              </a:custGeom>
              <a:solidFill>
                <a:srgbClr val="BCB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68" tIns="91434" rIns="182868" bIns="9143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7200"/>
              </a:p>
            </p:txBody>
          </p:sp>
          <p:sp>
            <p:nvSpPr>
              <p:cNvPr id="54" name="Freeform 51"/>
              <p:cNvSpPr>
                <a:spLocks/>
              </p:cNvSpPr>
              <p:nvPr/>
            </p:nvSpPr>
            <p:spPr bwMode="auto">
              <a:xfrm>
                <a:off x="6632575" y="6205538"/>
                <a:ext cx="87313" cy="87313"/>
              </a:xfrm>
              <a:custGeom>
                <a:avLst/>
                <a:gdLst>
                  <a:gd name="T0" fmla="*/ 15 w 23"/>
                  <a:gd name="T1" fmla="*/ 21 h 23"/>
                  <a:gd name="T2" fmla="*/ 21 w 23"/>
                  <a:gd name="T3" fmla="*/ 8 h 23"/>
                  <a:gd name="T4" fmla="*/ 8 w 23"/>
                  <a:gd name="T5" fmla="*/ 2 h 23"/>
                  <a:gd name="T6" fmla="*/ 2 w 23"/>
                  <a:gd name="T7" fmla="*/ 15 h 23"/>
                  <a:gd name="T8" fmla="*/ 15 w 23"/>
                  <a:gd name="T9" fmla="*/ 2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15" y="21"/>
                    </a:moveTo>
                    <a:cubicBezTo>
                      <a:pt x="21" y="19"/>
                      <a:pt x="23" y="13"/>
                      <a:pt x="21" y="8"/>
                    </a:cubicBezTo>
                    <a:cubicBezTo>
                      <a:pt x="19" y="3"/>
                      <a:pt x="13" y="0"/>
                      <a:pt x="8" y="2"/>
                    </a:cubicBezTo>
                    <a:cubicBezTo>
                      <a:pt x="3" y="4"/>
                      <a:pt x="0" y="10"/>
                      <a:pt x="2" y="15"/>
                    </a:cubicBezTo>
                    <a:cubicBezTo>
                      <a:pt x="4" y="21"/>
                      <a:pt x="10" y="23"/>
                      <a:pt x="15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68" tIns="91434" rIns="182868" bIns="9143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7200"/>
              </a:p>
            </p:txBody>
          </p:sp>
          <p:sp>
            <p:nvSpPr>
              <p:cNvPr id="55" name="Freeform 52"/>
              <p:cNvSpPr>
                <a:spLocks/>
              </p:cNvSpPr>
              <p:nvPr/>
            </p:nvSpPr>
            <p:spPr bwMode="auto">
              <a:xfrm>
                <a:off x="6654800" y="6251576"/>
                <a:ext cx="12700" cy="11113"/>
              </a:xfrm>
              <a:custGeom>
                <a:avLst/>
                <a:gdLst>
                  <a:gd name="T0" fmla="*/ 2 w 3"/>
                  <a:gd name="T1" fmla="*/ 3 h 3"/>
                  <a:gd name="T2" fmla="*/ 2 w 3"/>
                  <a:gd name="T3" fmla="*/ 1 h 3"/>
                  <a:gd name="T4" fmla="*/ 1 w 3"/>
                  <a:gd name="T5" fmla="*/ 0 h 3"/>
                  <a:gd name="T6" fmla="*/ 0 w 3"/>
                  <a:gd name="T7" fmla="*/ 2 h 3"/>
                  <a:gd name="T8" fmla="*/ 2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2" y="2"/>
                      <a:pt x="3" y="2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41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68" tIns="91434" rIns="182868" bIns="9143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7200"/>
              </a:p>
            </p:txBody>
          </p:sp>
          <p:sp>
            <p:nvSpPr>
              <p:cNvPr id="56" name="Freeform 53"/>
              <p:cNvSpPr>
                <a:spLocks/>
              </p:cNvSpPr>
              <p:nvPr/>
            </p:nvSpPr>
            <p:spPr bwMode="auto">
              <a:xfrm>
                <a:off x="6667500" y="6227763"/>
                <a:ext cx="6350" cy="12700"/>
              </a:xfrm>
              <a:custGeom>
                <a:avLst/>
                <a:gdLst>
                  <a:gd name="T0" fmla="*/ 0 w 2"/>
                  <a:gd name="T1" fmla="*/ 2 h 3"/>
                  <a:gd name="T2" fmla="*/ 1 w 2"/>
                  <a:gd name="T3" fmla="*/ 2 h 3"/>
                  <a:gd name="T4" fmla="*/ 2 w 2"/>
                  <a:gd name="T5" fmla="*/ 1 h 3"/>
                  <a:gd name="T6" fmla="*/ 1 w 2"/>
                  <a:gd name="T7" fmla="*/ 0 h 3"/>
                  <a:gd name="T8" fmla="*/ 0 w 2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0" y="2"/>
                    </a:moveTo>
                    <a:cubicBezTo>
                      <a:pt x="0" y="2"/>
                      <a:pt x="1" y="3"/>
                      <a:pt x="1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1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68" tIns="91434" rIns="182868" bIns="9143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7200"/>
              </a:p>
            </p:txBody>
          </p:sp>
          <p:sp>
            <p:nvSpPr>
              <p:cNvPr id="57" name="Freeform 54"/>
              <p:cNvSpPr>
                <a:spLocks/>
              </p:cNvSpPr>
              <p:nvPr/>
            </p:nvSpPr>
            <p:spPr bwMode="auto">
              <a:xfrm>
                <a:off x="6689725" y="6240463"/>
                <a:ext cx="11113" cy="6350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2 h 2"/>
                  <a:gd name="T4" fmla="*/ 2 w 3"/>
                  <a:gd name="T5" fmla="*/ 2 h 2"/>
                  <a:gd name="T6" fmla="*/ 2 w 3"/>
                  <a:gd name="T7" fmla="*/ 1 h 2"/>
                  <a:gd name="T8" fmla="*/ 1 w 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2"/>
                      <a:pt x="1" y="2"/>
                      <a:pt x="2" y="2"/>
                    </a:cubicBezTo>
                    <a:cubicBezTo>
                      <a:pt x="2" y="2"/>
                      <a:pt x="3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1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68" tIns="91434" rIns="182868" bIns="9143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7200"/>
              </a:p>
            </p:txBody>
          </p:sp>
          <p:sp>
            <p:nvSpPr>
              <p:cNvPr id="58" name="Freeform 55"/>
              <p:cNvSpPr>
                <a:spLocks/>
              </p:cNvSpPr>
              <p:nvPr/>
            </p:nvSpPr>
            <p:spPr bwMode="auto">
              <a:xfrm>
                <a:off x="6678613" y="6262688"/>
                <a:ext cx="11113" cy="11113"/>
              </a:xfrm>
              <a:custGeom>
                <a:avLst/>
                <a:gdLst>
                  <a:gd name="T0" fmla="*/ 3 w 3"/>
                  <a:gd name="T1" fmla="*/ 1 h 3"/>
                  <a:gd name="T2" fmla="*/ 1 w 3"/>
                  <a:gd name="T3" fmla="*/ 0 h 3"/>
                  <a:gd name="T4" fmla="*/ 0 w 3"/>
                  <a:gd name="T5" fmla="*/ 2 h 3"/>
                  <a:gd name="T6" fmla="*/ 2 w 3"/>
                  <a:gd name="T7" fmla="*/ 2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1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68" tIns="91434" rIns="182868" bIns="9143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7200"/>
              </a:p>
            </p:txBody>
          </p:sp>
          <p:sp>
            <p:nvSpPr>
              <p:cNvPr id="59" name="Freeform 56"/>
              <p:cNvSpPr>
                <a:spLocks/>
              </p:cNvSpPr>
              <p:nvPr/>
            </p:nvSpPr>
            <p:spPr bwMode="auto">
              <a:xfrm>
                <a:off x="5995988" y="6311901"/>
                <a:ext cx="830263" cy="557213"/>
              </a:xfrm>
              <a:custGeom>
                <a:avLst/>
                <a:gdLst>
                  <a:gd name="T0" fmla="*/ 0 w 523"/>
                  <a:gd name="T1" fmla="*/ 351 h 351"/>
                  <a:gd name="T2" fmla="*/ 0 w 523"/>
                  <a:gd name="T3" fmla="*/ 0 h 351"/>
                  <a:gd name="T4" fmla="*/ 8 w 523"/>
                  <a:gd name="T5" fmla="*/ 0 h 351"/>
                  <a:gd name="T6" fmla="*/ 315 w 523"/>
                  <a:gd name="T7" fmla="*/ 0 h 351"/>
                  <a:gd name="T8" fmla="*/ 487 w 523"/>
                  <a:gd name="T9" fmla="*/ 0 h 351"/>
                  <a:gd name="T10" fmla="*/ 523 w 523"/>
                  <a:gd name="T11" fmla="*/ 0 h 351"/>
                  <a:gd name="T12" fmla="*/ 523 w 523"/>
                  <a:gd name="T13" fmla="*/ 351 h 351"/>
                  <a:gd name="T14" fmla="*/ 0 w 523"/>
                  <a:gd name="T15" fmla="*/ 351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23" h="351">
                    <a:moveTo>
                      <a:pt x="0" y="351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315" y="0"/>
                    </a:lnTo>
                    <a:lnTo>
                      <a:pt x="487" y="0"/>
                    </a:lnTo>
                    <a:lnTo>
                      <a:pt x="523" y="0"/>
                    </a:lnTo>
                    <a:lnTo>
                      <a:pt x="523" y="351"/>
                    </a:lnTo>
                    <a:lnTo>
                      <a:pt x="0" y="35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68" tIns="91434" rIns="182868" bIns="9143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7200"/>
              </a:p>
            </p:txBody>
          </p:sp>
          <p:sp>
            <p:nvSpPr>
              <p:cNvPr id="60" name="Freeform 57"/>
              <p:cNvSpPr>
                <a:spLocks/>
              </p:cNvSpPr>
              <p:nvPr/>
            </p:nvSpPr>
            <p:spPr bwMode="auto">
              <a:xfrm>
                <a:off x="6480175" y="6319838"/>
                <a:ext cx="346075" cy="549275"/>
              </a:xfrm>
              <a:custGeom>
                <a:avLst/>
                <a:gdLst>
                  <a:gd name="T0" fmla="*/ 0 w 218"/>
                  <a:gd name="T1" fmla="*/ 346 h 346"/>
                  <a:gd name="T2" fmla="*/ 34 w 218"/>
                  <a:gd name="T3" fmla="*/ 12 h 346"/>
                  <a:gd name="T4" fmla="*/ 218 w 218"/>
                  <a:gd name="T5" fmla="*/ 0 h 346"/>
                  <a:gd name="T6" fmla="*/ 218 w 218"/>
                  <a:gd name="T7" fmla="*/ 346 h 346"/>
                  <a:gd name="T8" fmla="*/ 0 w 218"/>
                  <a:gd name="T9" fmla="*/ 346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346">
                    <a:moveTo>
                      <a:pt x="0" y="346"/>
                    </a:moveTo>
                    <a:lnTo>
                      <a:pt x="34" y="12"/>
                    </a:lnTo>
                    <a:lnTo>
                      <a:pt x="218" y="0"/>
                    </a:lnTo>
                    <a:lnTo>
                      <a:pt x="218" y="346"/>
                    </a:lnTo>
                    <a:lnTo>
                      <a:pt x="0" y="346"/>
                    </a:lnTo>
                    <a:close/>
                  </a:path>
                </a:pathLst>
              </a:custGeom>
              <a:solidFill>
                <a:srgbClr val="41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68" tIns="91434" rIns="182868" bIns="9143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7200"/>
              </a:p>
            </p:txBody>
          </p:sp>
          <p:sp>
            <p:nvSpPr>
              <p:cNvPr id="61" name="Freeform 58"/>
              <p:cNvSpPr>
                <a:spLocks/>
              </p:cNvSpPr>
              <p:nvPr/>
            </p:nvSpPr>
            <p:spPr bwMode="auto">
              <a:xfrm>
                <a:off x="6648450" y="6445251"/>
                <a:ext cx="82550" cy="87313"/>
              </a:xfrm>
              <a:custGeom>
                <a:avLst/>
                <a:gdLst>
                  <a:gd name="T0" fmla="*/ 15 w 22"/>
                  <a:gd name="T1" fmla="*/ 21 h 23"/>
                  <a:gd name="T2" fmla="*/ 20 w 22"/>
                  <a:gd name="T3" fmla="*/ 8 h 23"/>
                  <a:gd name="T4" fmla="*/ 7 w 22"/>
                  <a:gd name="T5" fmla="*/ 2 h 23"/>
                  <a:gd name="T6" fmla="*/ 2 w 22"/>
                  <a:gd name="T7" fmla="*/ 15 h 23"/>
                  <a:gd name="T8" fmla="*/ 15 w 22"/>
                  <a:gd name="T9" fmla="*/ 2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3">
                    <a:moveTo>
                      <a:pt x="15" y="21"/>
                    </a:moveTo>
                    <a:cubicBezTo>
                      <a:pt x="20" y="19"/>
                      <a:pt x="22" y="13"/>
                      <a:pt x="20" y="8"/>
                    </a:cubicBezTo>
                    <a:cubicBezTo>
                      <a:pt x="18" y="2"/>
                      <a:pt x="13" y="0"/>
                      <a:pt x="7" y="2"/>
                    </a:cubicBezTo>
                    <a:cubicBezTo>
                      <a:pt x="2" y="4"/>
                      <a:pt x="0" y="10"/>
                      <a:pt x="2" y="15"/>
                    </a:cubicBezTo>
                    <a:cubicBezTo>
                      <a:pt x="4" y="20"/>
                      <a:pt x="9" y="23"/>
                      <a:pt x="15" y="21"/>
                    </a:cubicBez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68" tIns="91434" rIns="182868" bIns="9143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7200"/>
              </a:p>
            </p:txBody>
          </p:sp>
          <p:sp>
            <p:nvSpPr>
              <p:cNvPr id="62" name="Freeform 59"/>
              <p:cNvSpPr>
                <a:spLocks/>
              </p:cNvSpPr>
              <p:nvPr/>
            </p:nvSpPr>
            <p:spPr bwMode="auto">
              <a:xfrm>
                <a:off x="6640513" y="6442076"/>
                <a:ext cx="87313" cy="87313"/>
              </a:xfrm>
              <a:custGeom>
                <a:avLst/>
                <a:gdLst>
                  <a:gd name="T0" fmla="*/ 15 w 23"/>
                  <a:gd name="T1" fmla="*/ 21 h 23"/>
                  <a:gd name="T2" fmla="*/ 21 w 23"/>
                  <a:gd name="T3" fmla="*/ 8 h 23"/>
                  <a:gd name="T4" fmla="*/ 8 w 23"/>
                  <a:gd name="T5" fmla="*/ 2 h 23"/>
                  <a:gd name="T6" fmla="*/ 2 w 23"/>
                  <a:gd name="T7" fmla="*/ 15 h 23"/>
                  <a:gd name="T8" fmla="*/ 15 w 23"/>
                  <a:gd name="T9" fmla="*/ 2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15" y="21"/>
                    </a:moveTo>
                    <a:cubicBezTo>
                      <a:pt x="21" y="19"/>
                      <a:pt x="23" y="13"/>
                      <a:pt x="21" y="8"/>
                    </a:cubicBezTo>
                    <a:cubicBezTo>
                      <a:pt x="19" y="2"/>
                      <a:pt x="13" y="0"/>
                      <a:pt x="8" y="2"/>
                    </a:cubicBezTo>
                    <a:cubicBezTo>
                      <a:pt x="3" y="4"/>
                      <a:pt x="0" y="10"/>
                      <a:pt x="2" y="15"/>
                    </a:cubicBezTo>
                    <a:cubicBezTo>
                      <a:pt x="4" y="20"/>
                      <a:pt x="10" y="23"/>
                      <a:pt x="15" y="2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68" tIns="91434" rIns="182868" bIns="9143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7200"/>
              </a:p>
            </p:txBody>
          </p:sp>
          <p:sp>
            <p:nvSpPr>
              <p:cNvPr id="63" name="Freeform 60"/>
              <p:cNvSpPr>
                <a:spLocks/>
              </p:cNvSpPr>
              <p:nvPr/>
            </p:nvSpPr>
            <p:spPr bwMode="auto">
              <a:xfrm>
                <a:off x="6662738" y="6483351"/>
                <a:ext cx="11113" cy="11113"/>
              </a:xfrm>
              <a:custGeom>
                <a:avLst/>
                <a:gdLst>
                  <a:gd name="T0" fmla="*/ 2 w 3"/>
                  <a:gd name="T1" fmla="*/ 3 h 3"/>
                  <a:gd name="T2" fmla="*/ 2 w 3"/>
                  <a:gd name="T3" fmla="*/ 1 h 3"/>
                  <a:gd name="T4" fmla="*/ 1 w 3"/>
                  <a:gd name="T5" fmla="*/ 1 h 3"/>
                  <a:gd name="T6" fmla="*/ 0 w 3"/>
                  <a:gd name="T7" fmla="*/ 2 h 3"/>
                  <a:gd name="T8" fmla="*/ 2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2" y="3"/>
                      <a:pt x="3" y="2"/>
                      <a:pt x="2" y="1"/>
                    </a:cubicBezTo>
                    <a:cubicBezTo>
                      <a:pt x="2" y="1"/>
                      <a:pt x="1" y="0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68" tIns="91434" rIns="182868" bIns="9143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7200"/>
              </a:p>
            </p:txBody>
          </p:sp>
          <p:sp>
            <p:nvSpPr>
              <p:cNvPr id="64" name="Freeform 61"/>
              <p:cNvSpPr>
                <a:spLocks/>
              </p:cNvSpPr>
              <p:nvPr/>
            </p:nvSpPr>
            <p:spPr bwMode="auto">
              <a:xfrm>
                <a:off x="6673850" y="6461126"/>
                <a:ext cx="7938" cy="11113"/>
              </a:xfrm>
              <a:custGeom>
                <a:avLst/>
                <a:gdLst>
                  <a:gd name="T0" fmla="*/ 0 w 2"/>
                  <a:gd name="T1" fmla="*/ 2 h 3"/>
                  <a:gd name="T2" fmla="*/ 1 w 2"/>
                  <a:gd name="T3" fmla="*/ 3 h 3"/>
                  <a:gd name="T4" fmla="*/ 2 w 2"/>
                  <a:gd name="T5" fmla="*/ 1 h 3"/>
                  <a:gd name="T6" fmla="*/ 1 w 2"/>
                  <a:gd name="T7" fmla="*/ 1 h 3"/>
                  <a:gd name="T8" fmla="*/ 0 w 2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0" y="2"/>
                    </a:moveTo>
                    <a:cubicBezTo>
                      <a:pt x="0" y="3"/>
                      <a:pt x="1" y="3"/>
                      <a:pt x="1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1"/>
                      <a:pt x="1" y="0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68" tIns="91434" rIns="182868" bIns="9143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7200"/>
              </a:p>
            </p:txBody>
          </p:sp>
          <p:sp>
            <p:nvSpPr>
              <p:cNvPr id="65" name="Freeform 62"/>
              <p:cNvSpPr>
                <a:spLocks/>
              </p:cNvSpPr>
              <p:nvPr/>
            </p:nvSpPr>
            <p:spPr bwMode="auto">
              <a:xfrm>
                <a:off x="6697663" y="6472238"/>
                <a:ext cx="11113" cy="11113"/>
              </a:xfrm>
              <a:custGeom>
                <a:avLst/>
                <a:gdLst>
                  <a:gd name="T0" fmla="*/ 1 w 3"/>
                  <a:gd name="T1" fmla="*/ 0 h 3"/>
                  <a:gd name="T2" fmla="*/ 0 w 3"/>
                  <a:gd name="T3" fmla="*/ 2 h 3"/>
                  <a:gd name="T4" fmla="*/ 2 w 3"/>
                  <a:gd name="T5" fmla="*/ 3 h 3"/>
                  <a:gd name="T6" fmla="*/ 2 w 3"/>
                  <a:gd name="T7" fmla="*/ 1 h 3"/>
                  <a:gd name="T8" fmla="*/ 1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2" y="2"/>
                      <a:pt x="3" y="2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68" tIns="91434" rIns="182868" bIns="9143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7200"/>
              </a:p>
            </p:txBody>
          </p:sp>
          <p:sp>
            <p:nvSpPr>
              <p:cNvPr id="66" name="Freeform 63"/>
              <p:cNvSpPr>
                <a:spLocks/>
              </p:cNvSpPr>
              <p:nvPr/>
            </p:nvSpPr>
            <p:spPr bwMode="auto">
              <a:xfrm>
                <a:off x="6686550" y="6494463"/>
                <a:ext cx="11113" cy="12700"/>
              </a:xfrm>
              <a:custGeom>
                <a:avLst/>
                <a:gdLst>
                  <a:gd name="T0" fmla="*/ 3 w 3"/>
                  <a:gd name="T1" fmla="*/ 1 h 3"/>
                  <a:gd name="T2" fmla="*/ 1 w 3"/>
                  <a:gd name="T3" fmla="*/ 0 h 3"/>
                  <a:gd name="T4" fmla="*/ 0 w 3"/>
                  <a:gd name="T5" fmla="*/ 2 h 3"/>
                  <a:gd name="T6" fmla="*/ 2 w 3"/>
                  <a:gd name="T7" fmla="*/ 3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2" y="1"/>
                      <a:pt x="2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68" tIns="91434" rIns="182868" bIns="91434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7200"/>
              </a:p>
            </p:txBody>
          </p:sp>
        </p:grpSp>
        <p:sp>
          <p:nvSpPr>
            <p:cNvPr id="67" name="Freeform 5"/>
            <p:cNvSpPr>
              <a:spLocks noEditPoints="1"/>
            </p:cNvSpPr>
            <p:nvPr/>
          </p:nvSpPr>
          <p:spPr bwMode="auto">
            <a:xfrm>
              <a:off x="11667984" y="4428781"/>
              <a:ext cx="966937" cy="1098426"/>
            </a:xfrm>
            <a:custGeom>
              <a:avLst/>
              <a:gdLst>
                <a:gd name="T0" fmla="*/ 40 w 126"/>
                <a:gd name="T1" fmla="*/ 112 h 143"/>
                <a:gd name="T2" fmla="*/ 30 w 126"/>
                <a:gd name="T3" fmla="*/ 86 h 143"/>
                <a:gd name="T4" fmla="*/ 24 w 126"/>
                <a:gd name="T5" fmla="*/ 64 h 143"/>
                <a:gd name="T6" fmla="*/ 63 w 126"/>
                <a:gd name="T7" fmla="*/ 25 h 143"/>
                <a:gd name="T8" fmla="*/ 103 w 126"/>
                <a:gd name="T9" fmla="*/ 64 h 143"/>
                <a:gd name="T10" fmla="*/ 96 w 126"/>
                <a:gd name="T11" fmla="*/ 86 h 143"/>
                <a:gd name="T12" fmla="*/ 86 w 126"/>
                <a:gd name="T13" fmla="*/ 107 h 143"/>
                <a:gd name="T14" fmla="*/ 63 w 126"/>
                <a:gd name="T15" fmla="*/ 40 h 143"/>
                <a:gd name="T16" fmla="*/ 40 w 126"/>
                <a:gd name="T17" fmla="*/ 64 h 143"/>
                <a:gd name="T18" fmla="*/ 63 w 126"/>
                <a:gd name="T19" fmla="*/ 87 h 143"/>
                <a:gd name="T20" fmla="*/ 87 w 126"/>
                <a:gd name="T21" fmla="*/ 64 h 143"/>
                <a:gd name="T22" fmla="*/ 63 w 126"/>
                <a:gd name="T23" fmla="*/ 40 h 143"/>
                <a:gd name="T24" fmla="*/ 54 w 126"/>
                <a:gd name="T25" fmla="*/ 68 h 143"/>
                <a:gd name="T26" fmla="*/ 61 w 126"/>
                <a:gd name="T27" fmla="*/ 76 h 143"/>
                <a:gd name="T28" fmla="*/ 72 w 126"/>
                <a:gd name="T29" fmla="*/ 56 h 143"/>
                <a:gd name="T30" fmla="*/ 63 w 126"/>
                <a:gd name="T31" fmla="*/ 13 h 143"/>
                <a:gd name="T32" fmla="*/ 63 w 126"/>
                <a:gd name="T33" fmla="*/ 0 h 143"/>
                <a:gd name="T34" fmla="*/ 38 w 126"/>
                <a:gd name="T35" fmla="*/ 19 h 143"/>
                <a:gd name="T36" fmla="*/ 32 w 126"/>
                <a:gd name="T37" fmla="*/ 9 h 143"/>
                <a:gd name="T38" fmla="*/ 9 w 126"/>
                <a:gd name="T39" fmla="*/ 32 h 143"/>
                <a:gd name="T40" fmla="*/ 19 w 126"/>
                <a:gd name="T41" fmla="*/ 38 h 143"/>
                <a:gd name="T42" fmla="*/ 0 w 126"/>
                <a:gd name="T43" fmla="*/ 64 h 143"/>
                <a:gd name="T44" fmla="*/ 12 w 126"/>
                <a:gd name="T45" fmla="*/ 64 h 143"/>
                <a:gd name="T46" fmla="*/ 95 w 126"/>
                <a:gd name="T47" fmla="*/ 9 h 143"/>
                <a:gd name="T48" fmla="*/ 89 w 126"/>
                <a:gd name="T49" fmla="*/ 19 h 143"/>
                <a:gd name="T50" fmla="*/ 118 w 126"/>
                <a:gd name="T51" fmla="*/ 32 h 143"/>
                <a:gd name="T52" fmla="*/ 107 w 126"/>
                <a:gd name="T53" fmla="*/ 38 h 143"/>
                <a:gd name="T54" fmla="*/ 114 w 126"/>
                <a:gd name="T55" fmla="*/ 64 h 143"/>
                <a:gd name="T56" fmla="*/ 126 w 126"/>
                <a:gd name="T57" fmla="*/ 64 h 143"/>
                <a:gd name="T58" fmla="*/ 77 w 126"/>
                <a:gd name="T59" fmla="*/ 115 h 143"/>
                <a:gd name="T60" fmla="*/ 46 w 126"/>
                <a:gd name="T61" fmla="*/ 124 h 143"/>
                <a:gd name="T62" fmla="*/ 43 w 126"/>
                <a:gd name="T63" fmla="*/ 129 h 143"/>
                <a:gd name="T64" fmla="*/ 48 w 126"/>
                <a:gd name="T65" fmla="*/ 134 h 143"/>
                <a:gd name="T66" fmla="*/ 50 w 126"/>
                <a:gd name="T67" fmla="*/ 134 h 143"/>
                <a:gd name="T68" fmla="*/ 77 w 126"/>
                <a:gd name="T69" fmla="*/ 126 h 143"/>
                <a:gd name="T70" fmla="*/ 77 w 126"/>
                <a:gd name="T71" fmla="*/ 126 h 143"/>
                <a:gd name="T72" fmla="*/ 79 w 126"/>
                <a:gd name="T73" fmla="*/ 126 h 143"/>
                <a:gd name="T74" fmla="*/ 84 w 126"/>
                <a:gd name="T75" fmla="*/ 131 h 143"/>
                <a:gd name="T76" fmla="*/ 80 w 126"/>
                <a:gd name="T77" fmla="*/ 136 h 143"/>
                <a:gd name="T78" fmla="*/ 54 w 126"/>
                <a:gd name="T79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6" h="143">
                  <a:moveTo>
                    <a:pt x="40" y="112"/>
                  </a:moveTo>
                  <a:cubicBezTo>
                    <a:pt x="41" y="105"/>
                    <a:pt x="39" y="99"/>
                    <a:pt x="30" y="86"/>
                  </a:cubicBezTo>
                  <a:cubicBezTo>
                    <a:pt x="26" y="80"/>
                    <a:pt x="24" y="72"/>
                    <a:pt x="24" y="64"/>
                  </a:cubicBezTo>
                  <a:cubicBezTo>
                    <a:pt x="24" y="43"/>
                    <a:pt x="41" y="25"/>
                    <a:pt x="63" y="25"/>
                  </a:cubicBezTo>
                  <a:cubicBezTo>
                    <a:pt x="85" y="25"/>
                    <a:pt x="103" y="43"/>
                    <a:pt x="103" y="64"/>
                  </a:cubicBezTo>
                  <a:cubicBezTo>
                    <a:pt x="103" y="72"/>
                    <a:pt x="100" y="80"/>
                    <a:pt x="96" y="86"/>
                  </a:cubicBezTo>
                  <a:cubicBezTo>
                    <a:pt x="90" y="96"/>
                    <a:pt x="87" y="102"/>
                    <a:pt x="86" y="107"/>
                  </a:cubicBezTo>
                  <a:moveTo>
                    <a:pt x="63" y="40"/>
                  </a:moveTo>
                  <a:cubicBezTo>
                    <a:pt x="50" y="40"/>
                    <a:pt x="40" y="51"/>
                    <a:pt x="40" y="64"/>
                  </a:cubicBezTo>
                  <a:cubicBezTo>
                    <a:pt x="40" y="77"/>
                    <a:pt x="50" y="87"/>
                    <a:pt x="63" y="87"/>
                  </a:cubicBezTo>
                  <a:cubicBezTo>
                    <a:pt x="76" y="87"/>
                    <a:pt x="87" y="77"/>
                    <a:pt x="87" y="64"/>
                  </a:cubicBezTo>
                  <a:cubicBezTo>
                    <a:pt x="87" y="51"/>
                    <a:pt x="76" y="40"/>
                    <a:pt x="63" y="40"/>
                  </a:cubicBezTo>
                  <a:close/>
                  <a:moveTo>
                    <a:pt x="54" y="68"/>
                  </a:moveTo>
                  <a:cubicBezTo>
                    <a:pt x="61" y="76"/>
                    <a:pt x="61" y="76"/>
                    <a:pt x="61" y="76"/>
                  </a:cubicBezTo>
                  <a:cubicBezTo>
                    <a:pt x="72" y="56"/>
                    <a:pt x="72" y="56"/>
                    <a:pt x="72" y="56"/>
                  </a:cubicBezTo>
                  <a:moveTo>
                    <a:pt x="63" y="13"/>
                  </a:moveTo>
                  <a:cubicBezTo>
                    <a:pt x="63" y="0"/>
                    <a:pt x="63" y="0"/>
                    <a:pt x="63" y="0"/>
                  </a:cubicBezTo>
                  <a:moveTo>
                    <a:pt x="38" y="19"/>
                  </a:moveTo>
                  <a:cubicBezTo>
                    <a:pt x="32" y="9"/>
                    <a:pt x="32" y="9"/>
                    <a:pt x="32" y="9"/>
                  </a:cubicBezTo>
                  <a:moveTo>
                    <a:pt x="9" y="32"/>
                  </a:moveTo>
                  <a:cubicBezTo>
                    <a:pt x="19" y="38"/>
                    <a:pt x="19" y="38"/>
                    <a:pt x="19" y="38"/>
                  </a:cubicBezTo>
                  <a:moveTo>
                    <a:pt x="0" y="64"/>
                  </a:moveTo>
                  <a:cubicBezTo>
                    <a:pt x="12" y="64"/>
                    <a:pt x="12" y="64"/>
                    <a:pt x="12" y="64"/>
                  </a:cubicBezTo>
                  <a:moveTo>
                    <a:pt x="95" y="9"/>
                  </a:moveTo>
                  <a:cubicBezTo>
                    <a:pt x="89" y="19"/>
                    <a:pt x="89" y="19"/>
                    <a:pt x="89" y="19"/>
                  </a:cubicBezTo>
                  <a:moveTo>
                    <a:pt x="118" y="32"/>
                  </a:moveTo>
                  <a:cubicBezTo>
                    <a:pt x="107" y="38"/>
                    <a:pt x="107" y="38"/>
                    <a:pt x="107" y="38"/>
                  </a:cubicBezTo>
                  <a:moveTo>
                    <a:pt x="114" y="64"/>
                  </a:moveTo>
                  <a:cubicBezTo>
                    <a:pt x="126" y="64"/>
                    <a:pt x="126" y="64"/>
                    <a:pt x="126" y="64"/>
                  </a:cubicBezTo>
                  <a:moveTo>
                    <a:pt x="77" y="115"/>
                  </a:moveTo>
                  <a:cubicBezTo>
                    <a:pt x="77" y="115"/>
                    <a:pt x="46" y="124"/>
                    <a:pt x="46" y="124"/>
                  </a:cubicBezTo>
                  <a:cubicBezTo>
                    <a:pt x="44" y="124"/>
                    <a:pt x="43" y="126"/>
                    <a:pt x="43" y="129"/>
                  </a:cubicBezTo>
                  <a:cubicBezTo>
                    <a:pt x="43" y="132"/>
                    <a:pt x="45" y="134"/>
                    <a:pt x="48" y="134"/>
                  </a:cubicBezTo>
                  <a:cubicBezTo>
                    <a:pt x="49" y="134"/>
                    <a:pt x="50" y="134"/>
                    <a:pt x="50" y="134"/>
                  </a:cubicBezTo>
                  <a:cubicBezTo>
                    <a:pt x="77" y="126"/>
                    <a:pt x="77" y="126"/>
                    <a:pt x="77" y="126"/>
                  </a:cubicBezTo>
                  <a:cubicBezTo>
                    <a:pt x="77" y="126"/>
                    <a:pt x="77" y="126"/>
                    <a:pt x="77" y="126"/>
                  </a:cubicBezTo>
                  <a:cubicBezTo>
                    <a:pt x="78" y="126"/>
                    <a:pt x="78" y="126"/>
                    <a:pt x="79" y="126"/>
                  </a:cubicBezTo>
                  <a:cubicBezTo>
                    <a:pt x="81" y="126"/>
                    <a:pt x="84" y="128"/>
                    <a:pt x="84" y="131"/>
                  </a:cubicBezTo>
                  <a:cubicBezTo>
                    <a:pt x="84" y="133"/>
                    <a:pt x="82" y="135"/>
                    <a:pt x="80" y="136"/>
                  </a:cubicBezTo>
                  <a:cubicBezTo>
                    <a:pt x="54" y="143"/>
                    <a:pt x="54" y="143"/>
                    <a:pt x="54" y="143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ru-RU" sz="7200"/>
            </a:p>
          </p:txBody>
        </p:sp>
        <p:sp>
          <p:nvSpPr>
            <p:cNvPr id="68" name="Freeform 6"/>
            <p:cNvSpPr>
              <a:spLocks noEditPoints="1"/>
            </p:cNvSpPr>
            <p:nvPr/>
          </p:nvSpPr>
          <p:spPr bwMode="auto">
            <a:xfrm>
              <a:off x="16401835" y="9310154"/>
              <a:ext cx="950900" cy="982972"/>
            </a:xfrm>
            <a:custGeom>
              <a:avLst/>
              <a:gdLst>
                <a:gd name="T0" fmla="*/ 46 w 124"/>
                <a:gd name="T1" fmla="*/ 13 h 128"/>
                <a:gd name="T2" fmla="*/ 109 w 124"/>
                <a:gd name="T3" fmla="*/ 51 h 128"/>
                <a:gd name="T4" fmla="*/ 124 w 124"/>
                <a:gd name="T5" fmla="*/ 82 h 128"/>
                <a:gd name="T6" fmla="*/ 111 w 124"/>
                <a:gd name="T7" fmla="*/ 82 h 128"/>
                <a:gd name="T8" fmla="*/ 111 w 124"/>
                <a:gd name="T9" fmla="*/ 103 h 128"/>
                <a:gd name="T10" fmla="*/ 104 w 124"/>
                <a:gd name="T11" fmla="*/ 110 h 128"/>
                <a:gd name="T12" fmla="*/ 90 w 124"/>
                <a:gd name="T13" fmla="*/ 110 h 128"/>
                <a:gd name="T14" fmla="*/ 90 w 124"/>
                <a:gd name="T15" fmla="*/ 128 h 128"/>
                <a:gd name="T16" fmla="*/ 33 w 124"/>
                <a:gd name="T17" fmla="*/ 128 h 128"/>
                <a:gd name="T18" fmla="*/ 33 w 124"/>
                <a:gd name="T19" fmla="*/ 109 h 128"/>
                <a:gd name="T20" fmla="*/ 27 w 124"/>
                <a:gd name="T21" fmla="*/ 96 h 128"/>
                <a:gd name="T22" fmla="*/ 69 w 124"/>
                <a:gd name="T23" fmla="*/ 58 h 128"/>
                <a:gd name="T24" fmla="*/ 69 w 124"/>
                <a:gd name="T25" fmla="*/ 49 h 128"/>
                <a:gd name="T26" fmla="*/ 59 w 124"/>
                <a:gd name="T27" fmla="*/ 45 h 128"/>
                <a:gd name="T28" fmla="*/ 58 w 124"/>
                <a:gd name="T29" fmla="*/ 42 h 128"/>
                <a:gd name="T30" fmla="*/ 62 w 124"/>
                <a:gd name="T31" fmla="*/ 32 h 128"/>
                <a:gd name="T32" fmla="*/ 56 w 124"/>
                <a:gd name="T33" fmla="*/ 26 h 128"/>
                <a:gd name="T34" fmla="*/ 46 w 124"/>
                <a:gd name="T35" fmla="*/ 30 h 128"/>
                <a:gd name="T36" fmla="*/ 43 w 124"/>
                <a:gd name="T37" fmla="*/ 29 h 128"/>
                <a:gd name="T38" fmla="*/ 39 w 124"/>
                <a:gd name="T39" fmla="*/ 19 h 128"/>
                <a:gd name="T40" fmla="*/ 31 w 124"/>
                <a:gd name="T41" fmla="*/ 19 h 128"/>
                <a:gd name="T42" fmla="*/ 27 w 124"/>
                <a:gd name="T43" fmla="*/ 29 h 128"/>
                <a:gd name="T44" fmla="*/ 23 w 124"/>
                <a:gd name="T45" fmla="*/ 30 h 128"/>
                <a:gd name="T46" fmla="*/ 14 w 124"/>
                <a:gd name="T47" fmla="*/ 26 h 128"/>
                <a:gd name="T48" fmla="*/ 7 w 124"/>
                <a:gd name="T49" fmla="*/ 32 h 128"/>
                <a:gd name="T50" fmla="*/ 12 w 124"/>
                <a:gd name="T51" fmla="*/ 42 h 128"/>
                <a:gd name="T52" fmla="*/ 10 w 124"/>
                <a:gd name="T53" fmla="*/ 45 h 128"/>
                <a:gd name="T54" fmla="*/ 0 w 124"/>
                <a:gd name="T55" fmla="*/ 49 h 128"/>
                <a:gd name="T56" fmla="*/ 0 w 124"/>
                <a:gd name="T57" fmla="*/ 58 h 128"/>
                <a:gd name="T58" fmla="*/ 10 w 124"/>
                <a:gd name="T59" fmla="*/ 62 h 128"/>
                <a:gd name="T60" fmla="*/ 12 w 124"/>
                <a:gd name="T61" fmla="*/ 65 h 128"/>
                <a:gd name="T62" fmla="*/ 7 w 124"/>
                <a:gd name="T63" fmla="*/ 75 h 128"/>
                <a:gd name="T64" fmla="*/ 14 w 124"/>
                <a:gd name="T65" fmla="*/ 81 h 128"/>
                <a:gd name="T66" fmla="*/ 23 w 124"/>
                <a:gd name="T67" fmla="*/ 77 h 128"/>
                <a:gd name="T68" fmla="*/ 27 w 124"/>
                <a:gd name="T69" fmla="*/ 78 h 128"/>
                <a:gd name="T70" fmla="*/ 31 w 124"/>
                <a:gd name="T71" fmla="*/ 88 h 128"/>
                <a:gd name="T72" fmla="*/ 39 w 124"/>
                <a:gd name="T73" fmla="*/ 88 h 128"/>
                <a:gd name="T74" fmla="*/ 43 w 124"/>
                <a:gd name="T75" fmla="*/ 78 h 128"/>
                <a:gd name="T76" fmla="*/ 46 w 124"/>
                <a:gd name="T77" fmla="*/ 77 h 128"/>
                <a:gd name="T78" fmla="*/ 56 w 124"/>
                <a:gd name="T79" fmla="*/ 81 h 128"/>
                <a:gd name="T80" fmla="*/ 62 w 124"/>
                <a:gd name="T81" fmla="*/ 75 h 128"/>
                <a:gd name="T82" fmla="*/ 58 w 124"/>
                <a:gd name="T83" fmla="*/ 65 h 128"/>
                <a:gd name="T84" fmla="*/ 59 w 124"/>
                <a:gd name="T85" fmla="*/ 62 h 128"/>
                <a:gd name="T86" fmla="*/ 69 w 124"/>
                <a:gd name="T87" fmla="*/ 58 h 128"/>
                <a:gd name="T88" fmla="*/ 35 w 124"/>
                <a:gd name="T89" fmla="*/ 39 h 128"/>
                <a:gd name="T90" fmla="*/ 20 w 124"/>
                <a:gd name="T91" fmla="*/ 53 h 128"/>
                <a:gd name="T92" fmla="*/ 35 w 124"/>
                <a:gd name="T93" fmla="*/ 68 h 128"/>
                <a:gd name="T94" fmla="*/ 49 w 124"/>
                <a:gd name="T95" fmla="*/ 53 h 128"/>
                <a:gd name="T96" fmla="*/ 35 w 124"/>
                <a:gd name="T97" fmla="*/ 39 h 128"/>
                <a:gd name="T98" fmla="*/ 90 w 124"/>
                <a:gd name="T99" fmla="*/ 110 h 128"/>
                <a:gd name="T100" fmla="*/ 82 w 124"/>
                <a:gd name="T101" fmla="*/ 11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4" h="128">
                  <a:moveTo>
                    <a:pt x="46" y="13"/>
                  </a:moveTo>
                  <a:cubicBezTo>
                    <a:pt x="115" y="0"/>
                    <a:pt x="109" y="51"/>
                    <a:pt x="109" y="51"/>
                  </a:cubicBezTo>
                  <a:cubicBezTo>
                    <a:pt x="124" y="82"/>
                    <a:pt x="124" y="82"/>
                    <a:pt x="124" y="82"/>
                  </a:cubicBezTo>
                  <a:cubicBezTo>
                    <a:pt x="111" y="82"/>
                    <a:pt x="111" y="82"/>
                    <a:pt x="111" y="82"/>
                  </a:cubicBezTo>
                  <a:cubicBezTo>
                    <a:pt x="111" y="103"/>
                    <a:pt x="111" y="103"/>
                    <a:pt x="111" y="103"/>
                  </a:cubicBezTo>
                  <a:cubicBezTo>
                    <a:pt x="111" y="107"/>
                    <a:pt x="108" y="110"/>
                    <a:pt x="104" y="110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90" y="128"/>
                    <a:pt x="90" y="128"/>
                    <a:pt x="90" y="128"/>
                  </a:cubicBezTo>
                  <a:moveTo>
                    <a:pt x="33" y="128"/>
                  </a:moveTo>
                  <a:cubicBezTo>
                    <a:pt x="33" y="109"/>
                    <a:pt x="33" y="109"/>
                    <a:pt x="33" y="109"/>
                  </a:cubicBezTo>
                  <a:cubicBezTo>
                    <a:pt x="27" y="96"/>
                    <a:pt x="27" y="96"/>
                    <a:pt x="27" y="96"/>
                  </a:cubicBezTo>
                  <a:moveTo>
                    <a:pt x="69" y="58"/>
                  </a:moveTo>
                  <a:cubicBezTo>
                    <a:pt x="69" y="49"/>
                    <a:pt x="69" y="49"/>
                    <a:pt x="69" y="49"/>
                  </a:cubicBezTo>
                  <a:cubicBezTo>
                    <a:pt x="59" y="45"/>
                    <a:pt x="59" y="45"/>
                    <a:pt x="59" y="45"/>
                  </a:cubicBezTo>
                  <a:cubicBezTo>
                    <a:pt x="59" y="44"/>
                    <a:pt x="59" y="43"/>
                    <a:pt x="58" y="42"/>
                  </a:cubicBezTo>
                  <a:cubicBezTo>
                    <a:pt x="62" y="32"/>
                    <a:pt x="62" y="32"/>
                    <a:pt x="62" y="32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45" y="30"/>
                    <a:pt x="44" y="29"/>
                    <a:pt x="43" y="2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5" y="29"/>
                    <a:pt x="24" y="30"/>
                    <a:pt x="23" y="30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1" y="43"/>
                    <a:pt x="11" y="44"/>
                    <a:pt x="10" y="45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1" y="63"/>
                    <a:pt x="11" y="64"/>
                    <a:pt x="12" y="65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23" y="77"/>
                    <a:pt x="23" y="77"/>
                    <a:pt x="23" y="77"/>
                  </a:cubicBezTo>
                  <a:cubicBezTo>
                    <a:pt x="24" y="77"/>
                    <a:pt x="25" y="78"/>
                    <a:pt x="27" y="78"/>
                  </a:cubicBezTo>
                  <a:cubicBezTo>
                    <a:pt x="31" y="88"/>
                    <a:pt x="31" y="88"/>
                    <a:pt x="31" y="88"/>
                  </a:cubicBezTo>
                  <a:cubicBezTo>
                    <a:pt x="39" y="88"/>
                    <a:pt x="39" y="88"/>
                    <a:pt x="39" y="88"/>
                  </a:cubicBezTo>
                  <a:cubicBezTo>
                    <a:pt x="43" y="78"/>
                    <a:pt x="43" y="78"/>
                    <a:pt x="43" y="78"/>
                  </a:cubicBezTo>
                  <a:cubicBezTo>
                    <a:pt x="44" y="78"/>
                    <a:pt x="45" y="77"/>
                    <a:pt x="46" y="77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62" y="75"/>
                    <a:pt x="62" y="75"/>
                    <a:pt x="62" y="75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59" y="64"/>
                    <a:pt x="59" y="63"/>
                    <a:pt x="59" y="62"/>
                  </a:cubicBezTo>
                  <a:lnTo>
                    <a:pt x="69" y="58"/>
                  </a:lnTo>
                  <a:close/>
                  <a:moveTo>
                    <a:pt x="35" y="39"/>
                  </a:moveTo>
                  <a:cubicBezTo>
                    <a:pt x="27" y="39"/>
                    <a:pt x="20" y="45"/>
                    <a:pt x="20" y="53"/>
                  </a:cubicBezTo>
                  <a:cubicBezTo>
                    <a:pt x="20" y="61"/>
                    <a:pt x="27" y="68"/>
                    <a:pt x="35" y="68"/>
                  </a:cubicBezTo>
                  <a:cubicBezTo>
                    <a:pt x="43" y="68"/>
                    <a:pt x="49" y="61"/>
                    <a:pt x="49" y="53"/>
                  </a:cubicBezTo>
                  <a:cubicBezTo>
                    <a:pt x="49" y="45"/>
                    <a:pt x="43" y="39"/>
                    <a:pt x="35" y="39"/>
                  </a:cubicBezTo>
                  <a:close/>
                  <a:moveTo>
                    <a:pt x="90" y="110"/>
                  </a:moveTo>
                  <a:cubicBezTo>
                    <a:pt x="82" y="110"/>
                    <a:pt x="82" y="110"/>
                    <a:pt x="82" y="110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ru-RU" sz="7200"/>
            </a:p>
          </p:txBody>
        </p:sp>
        <p:sp>
          <p:nvSpPr>
            <p:cNvPr id="69" name="Freeform 7"/>
            <p:cNvSpPr>
              <a:spLocks noEditPoints="1"/>
            </p:cNvSpPr>
            <p:nvPr/>
          </p:nvSpPr>
          <p:spPr bwMode="auto">
            <a:xfrm>
              <a:off x="6908351" y="9494562"/>
              <a:ext cx="1226710" cy="691127"/>
            </a:xfrm>
            <a:custGeom>
              <a:avLst/>
              <a:gdLst>
                <a:gd name="T0" fmla="*/ 38 w 160"/>
                <a:gd name="T1" fmla="*/ 74 h 90"/>
                <a:gd name="T2" fmla="*/ 37 w 160"/>
                <a:gd name="T3" fmla="*/ 67 h 90"/>
                <a:gd name="T4" fmla="*/ 47 w 160"/>
                <a:gd name="T5" fmla="*/ 58 h 90"/>
                <a:gd name="T6" fmla="*/ 52 w 160"/>
                <a:gd name="T7" fmla="*/ 63 h 90"/>
                <a:gd name="T8" fmla="*/ 45 w 160"/>
                <a:gd name="T9" fmla="*/ 73 h 90"/>
                <a:gd name="T10" fmla="*/ 97 w 160"/>
                <a:gd name="T11" fmla="*/ 66 h 90"/>
                <a:gd name="T12" fmla="*/ 116 w 160"/>
                <a:gd name="T13" fmla="*/ 74 h 90"/>
                <a:gd name="T14" fmla="*/ 117 w 160"/>
                <a:gd name="T15" fmla="*/ 66 h 90"/>
                <a:gd name="T16" fmla="*/ 98 w 160"/>
                <a:gd name="T17" fmla="*/ 80 h 90"/>
                <a:gd name="T18" fmla="*/ 107 w 160"/>
                <a:gd name="T19" fmla="*/ 81 h 90"/>
                <a:gd name="T20" fmla="*/ 108 w 160"/>
                <a:gd name="T21" fmla="*/ 74 h 90"/>
                <a:gd name="T22" fmla="*/ 87 w 160"/>
                <a:gd name="T23" fmla="*/ 87 h 90"/>
                <a:gd name="T24" fmla="*/ 96 w 160"/>
                <a:gd name="T25" fmla="*/ 87 h 90"/>
                <a:gd name="T26" fmla="*/ 98 w 160"/>
                <a:gd name="T27" fmla="*/ 80 h 90"/>
                <a:gd name="T28" fmla="*/ 75 w 160"/>
                <a:gd name="T29" fmla="*/ 88 h 90"/>
                <a:gd name="T30" fmla="*/ 85 w 160"/>
                <a:gd name="T31" fmla="*/ 87 h 90"/>
                <a:gd name="T32" fmla="*/ 51 w 160"/>
                <a:gd name="T33" fmla="*/ 81 h 90"/>
                <a:gd name="T34" fmla="*/ 62 w 160"/>
                <a:gd name="T35" fmla="*/ 62 h 90"/>
                <a:gd name="T36" fmla="*/ 55 w 160"/>
                <a:gd name="T37" fmla="*/ 62 h 90"/>
                <a:gd name="T38" fmla="*/ 44 w 160"/>
                <a:gd name="T39" fmla="*/ 81 h 90"/>
                <a:gd name="T40" fmla="*/ 51 w 160"/>
                <a:gd name="T41" fmla="*/ 81 h 90"/>
                <a:gd name="T42" fmla="*/ 70 w 160"/>
                <a:gd name="T43" fmla="*/ 74 h 90"/>
                <a:gd name="T44" fmla="*/ 66 w 160"/>
                <a:gd name="T45" fmla="*/ 66 h 90"/>
                <a:gd name="T46" fmla="*/ 53 w 160"/>
                <a:gd name="T47" fmla="*/ 78 h 90"/>
                <a:gd name="T48" fmla="*/ 57 w 160"/>
                <a:gd name="T49" fmla="*/ 86 h 90"/>
                <a:gd name="T50" fmla="*/ 74 w 160"/>
                <a:gd name="T51" fmla="*/ 84 h 90"/>
                <a:gd name="T52" fmla="*/ 75 w 160"/>
                <a:gd name="T53" fmla="*/ 75 h 90"/>
                <a:gd name="T54" fmla="*/ 68 w 160"/>
                <a:gd name="T55" fmla="*/ 76 h 90"/>
                <a:gd name="T56" fmla="*/ 63 w 160"/>
                <a:gd name="T57" fmla="*/ 89 h 90"/>
                <a:gd name="T58" fmla="*/ 69 w 160"/>
                <a:gd name="T59" fmla="*/ 89 h 90"/>
                <a:gd name="T60" fmla="*/ 137 w 160"/>
                <a:gd name="T61" fmla="*/ 1 h 90"/>
                <a:gd name="T62" fmla="*/ 133 w 160"/>
                <a:gd name="T63" fmla="*/ 54 h 90"/>
                <a:gd name="T64" fmla="*/ 160 w 160"/>
                <a:gd name="T65" fmla="*/ 43 h 90"/>
                <a:gd name="T66" fmla="*/ 86 w 160"/>
                <a:gd name="T67" fmla="*/ 23 h 90"/>
                <a:gd name="T68" fmla="*/ 79 w 160"/>
                <a:gd name="T69" fmla="*/ 24 h 90"/>
                <a:gd name="T70" fmla="*/ 55 w 160"/>
                <a:gd name="T71" fmla="*/ 35 h 90"/>
                <a:gd name="T72" fmla="*/ 76 w 160"/>
                <a:gd name="T73" fmla="*/ 41 h 90"/>
                <a:gd name="T74" fmla="*/ 117 w 160"/>
                <a:gd name="T75" fmla="*/ 66 h 90"/>
                <a:gd name="T76" fmla="*/ 124 w 160"/>
                <a:gd name="T77" fmla="*/ 57 h 90"/>
                <a:gd name="T78" fmla="*/ 117 w 160"/>
                <a:gd name="T79" fmla="*/ 66 h 90"/>
                <a:gd name="T80" fmla="*/ 40 w 160"/>
                <a:gd name="T81" fmla="*/ 64 h 90"/>
                <a:gd name="T82" fmla="*/ 23 w 160"/>
                <a:gd name="T83" fmla="*/ 60 h 90"/>
                <a:gd name="T84" fmla="*/ 33 w 160"/>
                <a:gd name="T85" fmla="*/ 0 h 90"/>
                <a:gd name="T86" fmla="*/ 39 w 160"/>
                <a:gd name="T87" fmla="*/ 66 h 90"/>
                <a:gd name="T88" fmla="*/ 53 w 160"/>
                <a:gd name="T89" fmla="*/ 2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60" h="90">
                  <a:moveTo>
                    <a:pt x="42" y="75"/>
                  </a:moveTo>
                  <a:cubicBezTo>
                    <a:pt x="40" y="75"/>
                    <a:pt x="39" y="75"/>
                    <a:pt x="38" y="74"/>
                  </a:cubicBezTo>
                  <a:cubicBezTo>
                    <a:pt x="37" y="73"/>
                    <a:pt x="36" y="72"/>
                    <a:pt x="36" y="70"/>
                  </a:cubicBezTo>
                  <a:cubicBezTo>
                    <a:pt x="36" y="69"/>
                    <a:pt x="37" y="68"/>
                    <a:pt x="37" y="67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4" y="59"/>
                    <a:pt x="45" y="59"/>
                    <a:pt x="47" y="58"/>
                  </a:cubicBezTo>
                  <a:cubicBezTo>
                    <a:pt x="48" y="58"/>
                    <a:pt x="49" y="59"/>
                    <a:pt x="50" y="60"/>
                  </a:cubicBezTo>
                  <a:cubicBezTo>
                    <a:pt x="51" y="61"/>
                    <a:pt x="52" y="62"/>
                    <a:pt x="52" y="63"/>
                  </a:cubicBezTo>
                  <a:cubicBezTo>
                    <a:pt x="52" y="64"/>
                    <a:pt x="52" y="65"/>
                    <a:pt x="51" y="66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4" y="74"/>
                    <a:pt x="43" y="75"/>
                    <a:pt x="42" y="75"/>
                  </a:cubicBezTo>
                  <a:close/>
                  <a:moveTo>
                    <a:pt x="97" y="66"/>
                  </a:moveTo>
                  <a:cubicBezTo>
                    <a:pt x="97" y="66"/>
                    <a:pt x="109" y="75"/>
                    <a:pt x="112" y="76"/>
                  </a:cubicBezTo>
                  <a:cubicBezTo>
                    <a:pt x="114" y="76"/>
                    <a:pt x="115" y="75"/>
                    <a:pt x="116" y="74"/>
                  </a:cubicBezTo>
                  <a:cubicBezTo>
                    <a:pt x="118" y="73"/>
                    <a:pt x="119" y="71"/>
                    <a:pt x="119" y="69"/>
                  </a:cubicBezTo>
                  <a:cubicBezTo>
                    <a:pt x="119" y="68"/>
                    <a:pt x="118" y="67"/>
                    <a:pt x="117" y="66"/>
                  </a:cubicBezTo>
                  <a:moveTo>
                    <a:pt x="88" y="72"/>
                  </a:moveTo>
                  <a:cubicBezTo>
                    <a:pt x="98" y="80"/>
                    <a:pt x="98" y="80"/>
                    <a:pt x="98" y="80"/>
                  </a:cubicBezTo>
                  <a:cubicBezTo>
                    <a:pt x="99" y="82"/>
                    <a:pt x="100" y="82"/>
                    <a:pt x="102" y="82"/>
                  </a:cubicBezTo>
                  <a:cubicBezTo>
                    <a:pt x="104" y="82"/>
                    <a:pt x="105" y="82"/>
                    <a:pt x="107" y="81"/>
                  </a:cubicBezTo>
                  <a:cubicBezTo>
                    <a:pt x="108" y="80"/>
                    <a:pt x="109" y="78"/>
                    <a:pt x="109" y="76"/>
                  </a:cubicBezTo>
                  <a:cubicBezTo>
                    <a:pt x="109" y="75"/>
                    <a:pt x="109" y="74"/>
                    <a:pt x="108" y="74"/>
                  </a:cubicBezTo>
                  <a:moveTo>
                    <a:pt x="82" y="82"/>
                  </a:moveTo>
                  <a:cubicBezTo>
                    <a:pt x="87" y="87"/>
                    <a:pt x="87" y="87"/>
                    <a:pt x="87" y="87"/>
                  </a:cubicBezTo>
                  <a:cubicBezTo>
                    <a:pt x="88" y="88"/>
                    <a:pt x="90" y="89"/>
                    <a:pt x="91" y="89"/>
                  </a:cubicBezTo>
                  <a:cubicBezTo>
                    <a:pt x="93" y="89"/>
                    <a:pt x="95" y="88"/>
                    <a:pt x="96" y="87"/>
                  </a:cubicBezTo>
                  <a:cubicBezTo>
                    <a:pt x="97" y="86"/>
                    <a:pt x="98" y="84"/>
                    <a:pt x="98" y="82"/>
                  </a:cubicBezTo>
                  <a:cubicBezTo>
                    <a:pt x="98" y="81"/>
                    <a:pt x="98" y="81"/>
                    <a:pt x="98" y="80"/>
                  </a:cubicBezTo>
                  <a:moveTo>
                    <a:pt x="71" y="86"/>
                  </a:moveTo>
                  <a:cubicBezTo>
                    <a:pt x="75" y="88"/>
                    <a:pt x="75" y="88"/>
                    <a:pt x="75" y="88"/>
                  </a:cubicBezTo>
                  <a:cubicBezTo>
                    <a:pt x="76" y="89"/>
                    <a:pt x="78" y="89"/>
                    <a:pt x="81" y="89"/>
                  </a:cubicBezTo>
                  <a:cubicBezTo>
                    <a:pt x="82" y="89"/>
                    <a:pt x="84" y="89"/>
                    <a:pt x="85" y="87"/>
                  </a:cubicBezTo>
                  <a:cubicBezTo>
                    <a:pt x="86" y="87"/>
                    <a:pt x="86" y="86"/>
                    <a:pt x="86" y="86"/>
                  </a:cubicBezTo>
                  <a:moveTo>
                    <a:pt x="51" y="81"/>
                  </a:moveTo>
                  <a:cubicBezTo>
                    <a:pt x="62" y="68"/>
                    <a:pt x="62" y="68"/>
                    <a:pt x="62" y="68"/>
                  </a:cubicBezTo>
                  <a:cubicBezTo>
                    <a:pt x="64" y="66"/>
                    <a:pt x="63" y="63"/>
                    <a:pt x="62" y="62"/>
                  </a:cubicBezTo>
                  <a:cubicBezTo>
                    <a:pt x="60" y="61"/>
                    <a:pt x="59" y="60"/>
                    <a:pt x="58" y="60"/>
                  </a:cubicBezTo>
                  <a:cubicBezTo>
                    <a:pt x="57" y="61"/>
                    <a:pt x="56" y="61"/>
                    <a:pt x="55" y="62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2" y="76"/>
                    <a:pt x="42" y="79"/>
                    <a:pt x="44" y="81"/>
                  </a:cubicBezTo>
                  <a:cubicBezTo>
                    <a:pt x="45" y="82"/>
                    <a:pt x="47" y="82"/>
                    <a:pt x="48" y="82"/>
                  </a:cubicBezTo>
                  <a:cubicBezTo>
                    <a:pt x="49" y="82"/>
                    <a:pt x="50" y="81"/>
                    <a:pt x="51" y="81"/>
                  </a:cubicBezTo>
                  <a:close/>
                  <a:moveTo>
                    <a:pt x="60" y="85"/>
                  </a:moveTo>
                  <a:cubicBezTo>
                    <a:pt x="70" y="74"/>
                    <a:pt x="70" y="74"/>
                    <a:pt x="70" y="74"/>
                  </a:cubicBezTo>
                  <a:cubicBezTo>
                    <a:pt x="72" y="72"/>
                    <a:pt x="72" y="69"/>
                    <a:pt x="70" y="67"/>
                  </a:cubicBezTo>
                  <a:cubicBezTo>
                    <a:pt x="69" y="66"/>
                    <a:pt x="67" y="65"/>
                    <a:pt x="66" y="66"/>
                  </a:cubicBezTo>
                  <a:cubicBezTo>
                    <a:pt x="65" y="66"/>
                    <a:pt x="64" y="66"/>
                    <a:pt x="63" y="67"/>
                  </a:cubicBezTo>
                  <a:cubicBezTo>
                    <a:pt x="53" y="78"/>
                    <a:pt x="53" y="78"/>
                    <a:pt x="53" y="78"/>
                  </a:cubicBezTo>
                  <a:cubicBezTo>
                    <a:pt x="51" y="80"/>
                    <a:pt x="51" y="83"/>
                    <a:pt x="53" y="85"/>
                  </a:cubicBezTo>
                  <a:cubicBezTo>
                    <a:pt x="54" y="86"/>
                    <a:pt x="56" y="87"/>
                    <a:pt x="57" y="86"/>
                  </a:cubicBezTo>
                  <a:cubicBezTo>
                    <a:pt x="58" y="86"/>
                    <a:pt x="59" y="86"/>
                    <a:pt x="60" y="85"/>
                  </a:cubicBezTo>
                  <a:close/>
                  <a:moveTo>
                    <a:pt x="74" y="84"/>
                  </a:moveTo>
                  <a:cubicBezTo>
                    <a:pt x="75" y="82"/>
                    <a:pt x="75" y="82"/>
                    <a:pt x="75" y="82"/>
                  </a:cubicBezTo>
                  <a:cubicBezTo>
                    <a:pt x="77" y="80"/>
                    <a:pt x="77" y="77"/>
                    <a:pt x="75" y="75"/>
                  </a:cubicBezTo>
                  <a:cubicBezTo>
                    <a:pt x="74" y="74"/>
                    <a:pt x="72" y="74"/>
                    <a:pt x="71" y="74"/>
                  </a:cubicBezTo>
                  <a:cubicBezTo>
                    <a:pt x="70" y="74"/>
                    <a:pt x="69" y="75"/>
                    <a:pt x="68" y="76"/>
                  </a:cubicBezTo>
                  <a:cubicBezTo>
                    <a:pt x="62" y="82"/>
                    <a:pt x="62" y="82"/>
                    <a:pt x="62" y="82"/>
                  </a:cubicBezTo>
                  <a:cubicBezTo>
                    <a:pt x="61" y="84"/>
                    <a:pt x="61" y="87"/>
                    <a:pt x="63" y="89"/>
                  </a:cubicBezTo>
                  <a:cubicBezTo>
                    <a:pt x="64" y="90"/>
                    <a:pt x="65" y="90"/>
                    <a:pt x="67" y="90"/>
                  </a:cubicBezTo>
                  <a:cubicBezTo>
                    <a:pt x="68" y="90"/>
                    <a:pt x="69" y="89"/>
                    <a:pt x="69" y="89"/>
                  </a:cubicBezTo>
                  <a:lnTo>
                    <a:pt x="74" y="84"/>
                  </a:lnTo>
                  <a:close/>
                  <a:moveTo>
                    <a:pt x="137" y="1"/>
                  </a:moveTo>
                  <a:cubicBezTo>
                    <a:pt x="127" y="6"/>
                    <a:pt x="112" y="14"/>
                    <a:pt x="110" y="15"/>
                  </a:cubicBezTo>
                  <a:cubicBezTo>
                    <a:pt x="112" y="19"/>
                    <a:pt x="121" y="34"/>
                    <a:pt x="133" y="54"/>
                  </a:cubicBezTo>
                  <a:cubicBezTo>
                    <a:pt x="134" y="57"/>
                    <a:pt x="134" y="57"/>
                    <a:pt x="134" y="57"/>
                  </a:cubicBezTo>
                  <a:cubicBezTo>
                    <a:pt x="160" y="43"/>
                    <a:pt x="160" y="43"/>
                    <a:pt x="160" y="43"/>
                  </a:cubicBezTo>
                  <a:moveTo>
                    <a:pt x="113" y="21"/>
                  </a:moveTo>
                  <a:cubicBezTo>
                    <a:pt x="101" y="16"/>
                    <a:pt x="94" y="23"/>
                    <a:pt x="86" y="23"/>
                  </a:cubicBezTo>
                  <a:cubicBezTo>
                    <a:pt x="83" y="23"/>
                    <a:pt x="81" y="24"/>
                    <a:pt x="79" y="24"/>
                  </a:cubicBezTo>
                  <a:cubicBezTo>
                    <a:pt x="79" y="24"/>
                    <a:pt x="79" y="24"/>
                    <a:pt x="79" y="24"/>
                  </a:cubicBezTo>
                  <a:cubicBezTo>
                    <a:pt x="78" y="24"/>
                    <a:pt x="77" y="24"/>
                    <a:pt x="77" y="24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45" y="40"/>
                    <a:pt x="55" y="48"/>
                    <a:pt x="58" y="47"/>
                  </a:cubicBezTo>
                  <a:cubicBezTo>
                    <a:pt x="62" y="46"/>
                    <a:pt x="70" y="43"/>
                    <a:pt x="76" y="41"/>
                  </a:cubicBezTo>
                  <a:cubicBezTo>
                    <a:pt x="79" y="39"/>
                    <a:pt x="83" y="40"/>
                    <a:pt x="86" y="42"/>
                  </a:cubicBezTo>
                  <a:cubicBezTo>
                    <a:pt x="96" y="49"/>
                    <a:pt x="116" y="64"/>
                    <a:pt x="117" y="66"/>
                  </a:cubicBezTo>
                  <a:moveTo>
                    <a:pt x="131" y="52"/>
                  </a:moveTo>
                  <a:cubicBezTo>
                    <a:pt x="130" y="53"/>
                    <a:pt x="125" y="56"/>
                    <a:pt x="124" y="57"/>
                  </a:cubicBezTo>
                  <a:cubicBezTo>
                    <a:pt x="124" y="57"/>
                    <a:pt x="123" y="58"/>
                    <a:pt x="122" y="60"/>
                  </a:cubicBezTo>
                  <a:cubicBezTo>
                    <a:pt x="121" y="62"/>
                    <a:pt x="119" y="65"/>
                    <a:pt x="117" y="66"/>
                  </a:cubicBezTo>
                  <a:moveTo>
                    <a:pt x="40" y="64"/>
                  </a:moveTo>
                  <a:cubicBezTo>
                    <a:pt x="40" y="64"/>
                    <a:pt x="40" y="64"/>
                    <a:pt x="40" y="64"/>
                  </a:cubicBezTo>
                  <a:moveTo>
                    <a:pt x="0" y="41"/>
                  </a:moveTo>
                  <a:cubicBezTo>
                    <a:pt x="23" y="60"/>
                    <a:pt x="23" y="60"/>
                    <a:pt x="23" y="60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33" y="0"/>
                    <a:pt x="33" y="0"/>
                    <a:pt x="33" y="0"/>
                  </a:cubicBezTo>
                  <a:moveTo>
                    <a:pt x="26" y="57"/>
                  </a:moveTo>
                  <a:cubicBezTo>
                    <a:pt x="32" y="62"/>
                    <a:pt x="39" y="66"/>
                    <a:pt x="39" y="66"/>
                  </a:cubicBezTo>
                  <a:moveTo>
                    <a:pt x="69" y="28"/>
                  </a:moveTo>
                  <a:cubicBezTo>
                    <a:pt x="66" y="27"/>
                    <a:pt x="59" y="24"/>
                    <a:pt x="53" y="22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ru-RU" sz="7200"/>
            </a:p>
          </p:txBody>
        </p:sp>
        <p:sp>
          <p:nvSpPr>
            <p:cNvPr id="70" name="Freeform 8"/>
            <p:cNvSpPr>
              <a:spLocks noEditPoints="1"/>
            </p:cNvSpPr>
            <p:nvPr/>
          </p:nvSpPr>
          <p:spPr bwMode="auto">
            <a:xfrm>
              <a:off x="8410869" y="5692565"/>
              <a:ext cx="936469" cy="752061"/>
            </a:xfrm>
            <a:custGeom>
              <a:avLst/>
              <a:gdLst>
                <a:gd name="T0" fmla="*/ 122 w 122"/>
                <a:gd name="T1" fmla="*/ 98 h 98"/>
                <a:gd name="T2" fmla="*/ 0 w 122"/>
                <a:gd name="T3" fmla="*/ 98 h 98"/>
                <a:gd name="T4" fmla="*/ 29 w 122"/>
                <a:gd name="T5" fmla="*/ 72 h 98"/>
                <a:gd name="T6" fmla="*/ 13 w 122"/>
                <a:gd name="T7" fmla="*/ 72 h 98"/>
                <a:gd name="T8" fmla="*/ 13 w 122"/>
                <a:gd name="T9" fmla="*/ 98 h 98"/>
                <a:gd name="T10" fmla="*/ 29 w 122"/>
                <a:gd name="T11" fmla="*/ 98 h 98"/>
                <a:gd name="T12" fmla="*/ 29 w 122"/>
                <a:gd name="T13" fmla="*/ 72 h 98"/>
                <a:gd name="T14" fmla="*/ 56 w 122"/>
                <a:gd name="T15" fmla="*/ 46 h 98"/>
                <a:gd name="T16" fmla="*/ 39 w 122"/>
                <a:gd name="T17" fmla="*/ 46 h 98"/>
                <a:gd name="T18" fmla="*/ 39 w 122"/>
                <a:gd name="T19" fmla="*/ 98 h 98"/>
                <a:gd name="T20" fmla="*/ 56 w 122"/>
                <a:gd name="T21" fmla="*/ 98 h 98"/>
                <a:gd name="T22" fmla="*/ 56 w 122"/>
                <a:gd name="T23" fmla="*/ 46 h 98"/>
                <a:gd name="T24" fmla="*/ 82 w 122"/>
                <a:gd name="T25" fmla="*/ 57 h 98"/>
                <a:gd name="T26" fmla="*/ 65 w 122"/>
                <a:gd name="T27" fmla="*/ 57 h 98"/>
                <a:gd name="T28" fmla="*/ 65 w 122"/>
                <a:gd name="T29" fmla="*/ 98 h 98"/>
                <a:gd name="T30" fmla="*/ 82 w 122"/>
                <a:gd name="T31" fmla="*/ 98 h 98"/>
                <a:gd name="T32" fmla="*/ 82 w 122"/>
                <a:gd name="T33" fmla="*/ 57 h 98"/>
                <a:gd name="T34" fmla="*/ 109 w 122"/>
                <a:gd name="T35" fmla="*/ 31 h 98"/>
                <a:gd name="T36" fmla="*/ 92 w 122"/>
                <a:gd name="T37" fmla="*/ 31 h 98"/>
                <a:gd name="T38" fmla="*/ 92 w 122"/>
                <a:gd name="T39" fmla="*/ 98 h 98"/>
                <a:gd name="T40" fmla="*/ 109 w 122"/>
                <a:gd name="T41" fmla="*/ 98 h 98"/>
                <a:gd name="T42" fmla="*/ 109 w 122"/>
                <a:gd name="T43" fmla="*/ 31 h 98"/>
                <a:gd name="T44" fmla="*/ 21 w 122"/>
                <a:gd name="T45" fmla="*/ 43 h 98"/>
                <a:gd name="T46" fmla="*/ 16 w 122"/>
                <a:gd name="T47" fmla="*/ 48 h 98"/>
                <a:gd name="T48" fmla="*/ 21 w 122"/>
                <a:gd name="T49" fmla="*/ 53 h 98"/>
                <a:gd name="T50" fmla="*/ 26 w 122"/>
                <a:gd name="T51" fmla="*/ 48 h 98"/>
                <a:gd name="T52" fmla="*/ 21 w 122"/>
                <a:gd name="T53" fmla="*/ 43 h 98"/>
                <a:gd name="T54" fmla="*/ 47 w 122"/>
                <a:gd name="T55" fmla="*/ 18 h 98"/>
                <a:gd name="T56" fmla="*/ 43 w 122"/>
                <a:gd name="T57" fmla="*/ 23 h 98"/>
                <a:gd name="T58" fmla="*/ 47 w 122"/>
                <a:gd name="T59" fmla="*/ 28 h 98"/>
                <a:gd name="T60" fmla="*/ 52 w 122"/>
                <a:gd name="T61" fmla="*/ 23 h 98"/>
                <a:gd name="T62" fmla="*/ 47 w 122"/>
                <a:gd name="T63" fmla="*/ 18 h 98"/>
                <a:gd name="T64" fmla="*/ 74 w 122"/>
                <a:gd name="T65" fmla="*/ 31 h 98"/>
                <a:gd name="T66" fmla="*/ 69 w 122"/>
                <a:gd name="T67" fmla="*/ 35 h 98"/>
                <a:gd name="T68" fmla="*/ 74 w 122"/>
                <a:gd name="T69" fmla="*/ 40 h 98"/>
                <a:gd name="T70" fmla="*/ 79 w 122"/>
                <a:gd name="T71" fmla="*/ 35 h 98"/>
                <a:gd name="T72" fmla="*/ 74 w 122"/>
                <a:gd name="T73" fmla="*/ 31 h 98"/>
                <a:gd name="T74" fmla="*/ 100 w 122"/>
                <a:gd name="T75" fmla="*/ 0 h 98"/>
                <a:gd name="T76" fmla="*/ 95 w 122"/>
                <a:gd name="T77" fmla="*/ 5 h 98"/>
                <a:gd name="T78" fmla="*/ 100 w 122"/>
                <a:gd name="T79" fmla="*/ 10 h 98"/>
                <a:gd name="T80" fmla="*/ 105 w 122"/>
                <a:gd name="T81" fmla="*/ 5 h 98"/>
                <a:gd name="T82" fmla="*/ 100 w 122"/>
                <a:gd name="T83" fmla="*/ 0 h 98"/>
                <a:gd name="T84" fmla="*/ 77 w 122"/>
                <a:gd name="T85" fmla="*/ 32 h 98"/>
                <a:gd name="T86" fmla="*/ 97 w 122"/>
                <a:gd name="T87" fmla="*/ 9 h 98"/>
                <a:gd name="T88" fmla="*/ 52 w 122"/>
                <a:gd name="T89" fmla="*/ 25 h 98"/>
                <a:gd name="T90" fmla="*/ 69 w 122"/>
                <a:gd name="T91" fmla="*/ 33 h 98"/>
                <a:gd name="T92" fmla="*/ 44 w 122"/>
                <a:gd name="T93" fmla="*/ 26 h 98"/>
                <a:gd name="T94" fmla="*/ 25 w 122"/>
                <a:gd name="T95" fmla="*/ 4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2" h="98">
                  <a:moveTo>
                    <a:pt x="122" y="98"/>
                  </a:moveTo>
                  <a:cubicBezTo>
                    <a:pt x="0" y="98"/>
                    <a:pt x="0" y="98"/>
                    <a:pt x="0" y="98"/>
                  </a:cubicBezTo>
                  <a:moveTo>
                    <a:pt x="29" y="72"/>
                  </a:moveTo>
                  <a:cubicBezTo>
                    <a:pt x="13" y="72"/>
                    <a:pt x="13" y="72"/>
                    <a:pt x="13" y="72"/>
                  </a:cubicBezTo>
                  <a:cubicBezTo>
                    <a:pt x="13" y="98"/>
                    <a:pt x="13" y="98"/>
                    <a:pt x="13" y="98"/>
                  </a:cubicBezTo>
                  <a:cubicBezTo>
                    <a:pt x="29" y="98"/>
                    <a:pt x="29" y="98"/>
                    <a:pt x="29" y="98"/>
                  </a:cubicBezTo>
                  <a:lnTo>
                    <a:pt x="29" y="72"/>
                  </a:lnTo>
                  <a:close/>
                  <a:moveTo>
                    <a:pt x="56" y="46"/>
                  </a:moveTo>
                  <a:cubicBezTo>
                    <a:pt x="39" y="46"/>
                    <a:pt x="39" y="46"/>
                    <a:pt x="39" y="46"/>
                  </a:cubicBezTo>
                  <a:cubicBezTo>
                    <a:pt x="39" y="98"/>
                    <a:pt x="39" y="98"/>
                    <a:pt x="39" y="98"/>
                  </a:cubicBezTo>
                  <a:cubicBezTo>
                    <a:pt x="56" y="98"/>
                    <a:pt x="56" y="98"/>
                    <a:pt x="56" y="98"/>
                  </a:cubicBezTo>
                  <a:lnTo>
                    <a:pt x="56" y="46"/>
                  </a:lnTo>
                  <a:close/>
                  <a:moveTo>
                    <a:pt x="82" y="57"/>
                  </a:moveTo>
                  <a:cubicBezTo>
                    <a:pt x="65" y="57"/>
                    <a:pt x="65" y="57"/>
                    <a:pt x="65" y="57"/>
                  </a:cubicBezTo>
                  <a:cubicBezTo>
                    <a:pt x="65" y="98"/>
                    <a:pt x="65" y="98"/>
                    <a:pt x="65" y="98"/>
                  </a:cubicBezTo>
                  <a:cubicBezTo>
                    <a:pt x="82" y="98"/>
                    <a:pt x="82" y="98"/>
                    <a:pt x="82" y="98"/>
                  </a:cubicBezTo>
                  <a:lnTo>
                    <a:pt x="82" y="57"/>
                  </a:lnTo>
                  <a:close/>
                  <a:moveTo>
                    <a:pt x="109" y="31"/>
                  </a:moveTo>
                  <a:cubicBezTo>
                    <a:pt x="92" y="31"/>
                    <a:pt x="92" y="31"/>
                    <a:pt x="92" y="31"/>
                  </a:cubicBezTo>
                  <a:cubicBezTo>
                    <a:pt x="92" y="98"/>
                    <a:pt x="92" y="98"/>
                    <a:pt x="92" y="98"/>
                  </a:cubicBezTo>
                  <a:cubicBezTo>
                    <a:pt x="109" y="98"/>
                    <a:pt x="109" y="98"/>
                    <a:pt x="109" y="98"/>
                  </a:cubicBezTo>
                  <a:lnTo>
                    <a:pt x="109" y="31"/>
                  </a:lnTo>
                  <a:close/>
                  <a:moveTo>
                    <a:pt x="21" y="43"/>
                  </a:moveTo>
                  <a:cubicBezTo>
                    <a:pt x="18" y="43"/>
                    <a:pt x="16" y="45"/>
                    <a:pt x="16" y="48"/>
                  </a:cubicBezTo>
                  <a:cubicBezTo>
                    <a:pt x="16" y="50"/>
                    <a:pt x="18" y="53"/>
                    <a:pt x="21" y="53"/>
                  </a:cubicBezTo>
                  <a:cubicBezTo>
                    <a:pt x="24" y="53"/>
                    <a:pt x="26" y="50"/>
                    <a:pt x="26" y="48"/>
                  </a:cubicBezTo>
                  <a:cubicBezTo>
                    <a:pt x="26" y="45"/>
                    <a:pt x="24" y="43"/>
                    <a:pt x="21" y="43"/>
                  </a:cubicBezTo>
                  <a:close/>
                  <a:moveTo>
                    <a:pt x="47" y="18"/>
                  </a:moveTo>
                  <a:cubicBezTo>
                    <a:pt x="45" y="18"/>
                    <a:pt x="43" y="20"/>
                    <a:pt x="43" y="23"/>
                  </a:cubicBezTo>
                  <a:cubicBezTo>
                    <a:pt x="43" y="25"/>
                    <a:pt x="45" y="28"/>
                    <a:pt x="47" y="28"/>
                  </a:cubicBezTo>
                  <a:cubicBezTo>
                    <a:pt x="50" y="28"/>
                    <a:pt x="52" y="25"/>
                    <a:pt x="52" y="23"/>
                  </a:cubicBezTo>
                  <a:cubicBezTo>
                    <a:pt x="52" y="20"/>
                    <a:pt x="50" y="18"/>
                    <a:pt x="47" y="18"/>
                  </a:cubicBezTo>
                  <a:close/>
                  <a:moveTo>
                    <a:pt x="74" y="31"/>
                  </a:moveTo>
                  <a:cubicBezTo>
                    <a:pt x="71" y="31"/>
                    <a:pt x="69" y="33"/>
                    <a:pt x="69" y="35"/>
                  </a:cubicBezTo>
                  <a:cubicBezTo>
                    <a:pt x="69" y="38"/>
                    <a:pt x="71" y="40"/>
                    <a:pt x="74" y="40"/>
                  </a:cubicBezTo>
                  <a:cubicBezTo>
                    <a:pt x="76" y="40"/>
                    <a:pt x="79" y="38"/>
                    <a:pt x="79" y="35"/>
                  </a:cubicBezTo>
                  <a:cubicBezTo>
                    <a:pt x="79" y="33"/>
                    <a:pt x="76" y="31"/>
                    <a:pt x="74" y="31"/>
                  </a:cubicBezTo>
                  <a:close/>
                  <a:moveTo>
                    <a:pt x="100" y="0"/>
                  </a:moveTo>
                  <a:cubicBezTo>
                    <a:pt x="98" y="0"/>
                    <a:pt x="95" y="3"/>
                    <a:pt x="95" y="5"/>
                  </a:cubicBezTo>
                  <a:cubicBezTo>
                    <a:pt x="95" y="8"/>
                    <a:pt x="98" y="10"/>
                    <a:pt x="100" y="10"/>
                  </a:cubicBezTo>
                  <a:cubicBezTo>
                    <a:pt x="103" y="10"/>
                    <a:pt x="105" y="8"/>
                    <a:pt x="105" y="5"/>
                  </a:cubicBezTo>
                  <a:cubicBezTo>
                    <a:pt x="105" y="3"/>
                    <a:pt x="103" y="0"/>
                    <a:pt x="100" y="0"/>
                  </a:cubicBezTo>
                  <a:close/>
                  <a:moveTo>
                    <a:pt x="77" y="32"/>
                  </a:moveTo>
                  <a:cubicBezTo>
                    <a:pt x="97" y="9"/>
                    <a:pt x="97" y="9"/>
                    <a:pt x="97" y="9"/>
                  </a:cubicBezTo>
                  <a:moveTo>
                    <a:pt x="52" y="25"/>
                  </a:moveTo>
                  <a:cubicBezTo>
                    <a:pt x="69" y="33"/>
                    <a:pt x="69" y="33"/>
                    <a:pt x="69" y="33"/>
                  </a:cubicBezTo>
                  <a:moveTo>
                    <a:pt x="44" y="26"/>
                  </a:moveTo>
                  <a:cubicBezTo>
                    <a:pt x="25" y="45"/>
                    <a:pt x="25" y="45"/>
                    <a:pt x="25" y="45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ru-RU" sz="7200"/>
            </a:p>
          </p:txBody>
        </p:sp>
        <p:sp>
          <p:nvSpPr>
            <p:cNvPr id="71" name="Freeform 9"/>
            <p:cNvSpPr>
              <a:spLocks noEditPoints="1"/>
            </p:cNvSpPr>
            <p:nvPr/>
          </p:nvSpPr>
          <p:spPr bwMode="auto">
            <a:xfrm>
              <a:off x="15333357" y="5800001"/>
              <a:ext cx="721593" cy="851481"/>
            </a:xfrm>
            <a:custGeom>
              <a:avLst/>
              <a:gdLst>
                <a:gd name="T0" fmla="*/ 450 w 450"/>
                <a:gd name="T1" fmla="*/ 215 h 531"/>
                <a:gd name="T2" fmla="*/ 450 w 450"/>
                <a:gd name="T3" fmla="*/ 531 h 531"/>
                <a:gd name="T4" fmla="*/ 0 w 450"/>
                <a:gd name="T5" fmla="*/ 531 h 531"/>
                <a:gd name="T6" fmla="*/ 0 w 450"/>
                <a:gd name="T7" fmla="*/ 215 h 531"/>
                <a:gd name="T8" fmla="*/ 450 w 450"/>
                <a:gd name="T9" fmla="*/ 531 h 531"/>
                <a:gd name="T10" fmla="*/ 225 w 450"/>
                <a:gd name="T11" fmla="*/ 373 h 531"/>
                <a:gd name="T12" fmla="*/ 0 w 450"/>
                <a:gd name="T13" fmla="*/ 531 h 531"/>
                <a:gd name="T14" fmla="*/ 450 w 450"/>
                <a:gd name="T15" fmla="*/ 215 h 531"/>
                <a:gd name="T16" fmla="*/ 302 w 450"/>
                <a:gd name="T17" fmla="*/ 378 h 531"/>
                <a:gd name="T18" fmla="*/ 0 w 450"/>
                <a:gd name="T19" fmla="*/ 215 h 531"/>
                <a:gd name="T20" fmla="*/ 153 w 450"/>
                <a:gd name="T21" fmla="*/ 378 h 531"/>
                <a:gd name="T22" fmla="*/ 397 w 450"/>
                <a:gd name="T23" fmla="*/ 206 h 531"/>
                <a:gd name="T24" fmla="*/ 397 w 450"/>
                <a:gd name="T25" fmla="*/ 95 h 531"/>
                <a:gd name="T26" fmla="*/ 297 w 450"/>
                <a:gd name="T27" fmla="*/ 0 h 531"/>
                <a:gd name="T28" fmla="*/ 58 w 450"/>
                <a:gd name="T29" fmla="*/ 0 h 531"/>
                <a:gd name="T30" fmla="*/ 58 w 450"/>
                <a:gd name="T31" fmla="*/ 206 h 531"/>
                <a:gd name="T32" fmla="*/ 397 w 450"/>
                <a:gd name="T33" fmla="*/ 95 h 531"/>
                <a:gd name="T34" fmla="*/ 297 w 450"/>
                <a:gd name="T35" fmla="*/ 0 h 531"/>
                <a:gd name="T36" fmla="*/ 297 w 450"/>
                <a:gd name="T37" fmla="*/ 95 h 531"/>
                <a:gd name="T38" fmla="*/ 397 w 450"/>
                <a:gd name="T39" fmla="*/ 95 h 531"/>
                <a:gd name="T40" fmla="*/ 153 w 450"/>
                <a:gd name="T41" fmla="*/ 153 h 531"/>
                <a:gd name="T42" fmla="*/ 106 w 450"/>
                <a:gd name="T43" fmla="*/ 153 h 531"/>
                <a:gd name="T44" fmla="*/ 335 w 450"/>
                <a:gd name="T45" fmla="*/ 153 h 531"/>
                <a:gd name="T46" fmla="*/ 201 w 450"/>
                <a:gd name="T47" fmla="*/ 153 h 531"/>
                <a:gd name="T48" fmla="*/ 106 w 450"/>
                <a:gd name="T49" fmla="*/ 206 h 531"/>
                <a:gd name="T50" fmla="*/ 235 w 450"/>
                <a:gd name="T51" fmla="*/ 206 h 531"/>
                <a:gd name="T52" fmla="*/ 335 w 450"/>
                <a:gd name="T53" fmla="*/ 206 h 531"/>
                <a:gd name="T54" fmla="*/ 287 w 450"/>
                <a:gd name="T55" fmla="*/ 206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50" h="531">
                  <a:moveTo>
                    <a:pt x="450" y="215"/>
                  </a:moveTo>
                  <a:lnTo>
                    <a:pt x="450" y="531"/>
                  </a:lnTo>
                  <a:lnTo>
                    <a:pt x="0" y="531"/>
                  </a:lnTo>
                  <a:lnTo>
                    <a:pt x="0" y="215"/>
                  </a:lnTo>
                  <a:moveTo>
                    <a:pt x="450" y="531"/>
                  </a:moveTo>
                  <a:lnTo>
                    <a:pt x="225" y="373"/>
                  </a:lnTo>
                  <a:lnTo>
                    <a:pt x="0" y="531"/>
                  </a:lnTo>
                  <a:moveTo>
                    <a:pt x="450" y="215"/>
                  </a:moveTo>
                  <a:lnTo>
                    <a:pt x="302" y="378"/>
                  </a:lnTo>
                  <a:moveTo>
                    <a:pt x="0" y="215"/>
                  </a:moveTo>
                  <a:lnTo>
                    <a:pt x="153" y="378"/>
                  </a:lnTo>
                  <a:moveTo>
                    <a:pt x="397" y="206"/>
                  </a:moveTo>
                  <a:lnTo>
                    <a:pt x="397" y="95"/>
                  </a:lnTo>
                  <a:moveTo>
                    <a:pt x="297" y="0"/>
                  </a:moveTo>
                  <a:lnTo>
                    <a:pt x="58" y="0"/>
                  </a:lnTo>
                  <a:lnTo>
                    <a:pt x="58" y="206"/>
                  </a:lnTo>
                  <a:moveTo>
                    <a:pt x="397" y="95"/>
                  </a:moveTo>
                  <a:lnTo>
                    <a:pt x="297" y="0"/>
                  </a:lnTo>
                  <a:lnTo>
                    <a:pt x="297" y="95"/>
                  </a:lnTo>
                  <a:lnTo>
                    <a:pt x="397" y="95"/>
                  </a:lnTo>
                  <a:moveTo>
                    <a:pt x="153" y="153"/>
                  </a:moveTo>
                  <a:lnTo>
                    <a:pt x="106" y="153"/>
                  </a:lnTo>
                  <a:moveTo>
                    <a:pt x="335" y="153"/>
                  </a:moveTo>
                  <a:lnTo>
                    <a:pt x="201" y="153"/>
                  </a:lnTo>
                  <a:moveTo>
                    <a:pt x="106" y="206"/>
                  </a:moveTo>
                  <a:lnTo>
                    <a:pt x="235" y="206"/>
                  </a:lnTo>
                  <a:moveTo>
                    <a:pt x="335" y="206"/>
                  </a:moveTo>
                  <a:lnTo>
                    <a:pt x="287" y="206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ru-RU" sz="7200"/>
            </a:p>
          </p:txBody>
        </p:sp>
      </p:grpSp>
    </p:spTree>
    <p:extLst>
      <p:ext uri="{BB962C8B-B14F-4D97-AF65-F5344CB8AC3E}">
        <p14:creationId xmlns:p14="http://schemas.microsoft.com/office/powerpoint/2010/main" val="26648788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96ACA9BE-FA3C-8CDE-50BF-AADCBC295258}"/>
              </a:ext>
            </a:extLst>
          </p:cNvPr>
          <p:cNvSpPr/>
          <p:nvPr/>
        </p:nvSpPr>
        <p:spPr>
          <a:xfrm>
            <a:off x="-564231" y="4724892"/>
            <a:ext cx="6930351" cy="35164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21102" y="2042256"/>
            <a:ext cx="5583238" cy="362585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Product Mix</a:t>
            </a:r>
          </a:p>
          <a:p>
            <a:pPr marL="0" indent="0">
              <a:buNone/>
            </a:pPr>
            <a:r>
              <a:rPr lang="en-US" dirty="0">
                <a:cs typeface="Calibri"/>
              </a:rPr>
              <a:t>Theme &amp; Pictures </a:t>
            </a:r>
          </a:p>
          <a:p>
            <a:pPr marL="0" indent="0">
              <a:buNone/>
            </a:pPr>
            <a:r>
              <a:rPr lang="en-US" dirty="0"/>
              <a:t>New Products</a:t>
            </a:r>
            <a:endParaRPr lang="en-US">
              <a:cs typeface="Calibri" panose="020F0502020204030204"/>
            </a:endParaRPr>
          </a:p>
          <a:p>
            <a:pPr marL="0" indent="0">
              <a:buNone/>
            </a:pPr>
            <a:r>
              <a:rPr lang="en-US" dirty="0"/>
              <a:t>Testimonials &amp; Back Cover</a:t>
            </a:r>
          </a:p>
          <a:p>
            <a:pPr marL="0" indent="0">
              <a:buNone/>
            </a:pPr>
            <a:r>
              <a:rPr lang="en-US" dirty="0"/>
              <a:t>Top Sellers</a:t>
            </a:r>
          </a:p>
          <a:p>
            <a:pPr marL="0" indent="0">
              <a:buNone/>
            </a:pPr>
            <a:r>
              <a:rPr lang="en-US" dirty="0"/>
              <a:t>Go To Market Support</a:t>
            </a:r>
            <a:endParaRPr lang="en-US">
              <a:cs typeface="Calibri"/>
            </a:endParaRPr>
          </a:p>
          <a:p>
            <a:pPr marL="0" indent="0">
              <a:buNone/>
            </a:pPr>
            <a:r>
              <a:rPr lang="en-US" dirty="0"/>
              <a:t>Sampling, Out list / New Products </a:t>
            </a:r>
          </a:p>
          <a:p>
            <a:pPr marL="0" indent="0">
              <a:buNone/>
            </a:pPr>
            <a:r>
              <a:rPr lang="en-US" dirty="0"/>
              <a:t>Catalog Prices 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21102" y="677863"/>
            <a:ext cx="10515600" cy="88741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8361284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50333" y="396875"/>
            <a:ext cx="9965267" cy="889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Sampling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296242" y="5481726"/>
            <a:ext cx="2942404" cy="4097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To be confirmed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270965B9-4E40-9DA9-5286-9781644B69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6122290"/>
              </p:ext>
            </p:extLst>
          </p:nvPr>
        </p:nvGraphicFramePr>
        <p:xfrm>
          <a:off x="3099370" y="967483"/>
          <a:ext cx="7145809" cy="49206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4874">
                  <a:extLst>
                    <a:ext uri="{9D8B030D-6E8A-4147-A177-3AD203B41FA5}">
                      <a16:colId xmlns:a16="http://schemas.microsoft.com/office/drawing/2014/main" val="1095012344"/>
                    </a:ext>
                  </a:extLst>
                </a:gridCol>
                <a:gridCol w="3206313">
                  <a:extLst>
                    <a:ext uri="{9D8B030D-6E8A-4147-A177-3AD203B41FA5}">
                      <a16:colId xmlns:a16="http://schemas.microsoft.com/office/drawing/2014/main" val="1757854906"/>
                    </a:ext>
                  </a:extLst>
                </a:gridCol>
                <a:gridCol w="984874">
                  <a:extLst>
                    <a:ext uri="{9D8B030D-6E8A-4147-A177-3AD203B41FA5}">
                      <a16:colId xmlns:a16="http://schemas.microsoft.com/office/drawing/2014/main" val="313909403"/>
                    </a:ext>
                  </a:extLst>
                </a:gridCol>
                <a:gridCol w="984874">
                  <a:extLst>
                    <a:ext uri="{9D8B030D-6E8A-4147-A177-3AD203B41FA5}">
                      <a16:colId xmlns:a16="http://schemas.microsoft.com/office/drawing/2014/main" val="251405832"/>
                    </a:ext>
                  </a:extLst>
                </a:gridCol>
                <a:gridCol w="984874">
                  <a:extLst>
                    <a:ext uri="{9D8B030D-6E8A-4147-A177-3AD203B41FA5}">
                      <a16:colId xmlns:a16="http://schemas.microsoft.com/office/drawing/2014/main" val="3915708627"/>
                    </a:ext>
                  </a:extLst>
                </a:gridCol>
              </a:tblGrid>
              <a:tr h="482369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Item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Description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Sampling</a:t>
                      </a:r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 BL &amp; </a:t>
                      </a:r>
                      <a:r>
                        <a:rPr lang="es-MX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Directors</a:t>
                      </a:r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 Open Date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Sampling</a:t>
                      </a:r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 ALL SF Open Date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Sampling</a:t>
                      </a:r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 </a:t>
                      </a:r>
                      <a:r>
                        <a:rPr lang="es-MX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Closing</a:t>
                      </a:r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 Date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641287"/>
                  </a:ext>
                </a:extLst>
              </a:tr>
              <a:tr h="173969"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590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Clearly</a:t>
                      </a: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 </a:t>
                      </a:r>
                      <a:r>
                        <a:rPr lang="es-MX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Elegant</a:t>
                      </a: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® </a:t>
                      </a:r>
                      <a:r>
                        <a:rPr lang="es-MX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Large</a:t>
                      </a: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 </a:t>
                      </a:r>
                      <a:r>
                        <a:rPr lang="es-MX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Dispenser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28-nov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12-dic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05-abr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2738892"/>
                  </a:ext>
                </a:extLst>
              </a:tr>
              <a:tr h="173969"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583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Eco+ Lunch-</a:t>
                      </a:r>
                      <a:r>
                        <a:rPr lang="es-MX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It</a:t>
                      </a: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® </a:t>
                      </a:r>
                      <a:r>
                        <a:rPr lang="es-MX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Large</a:t>
                      </a: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 Container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28-nov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12-dic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05-abr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8008229"/>
                  </a:ext>
                </a:extLst>
              </a:tr>
              <a:tr h="173969"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561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Eco+ </a:t>
                      </a:r>
                      <a:r>
                        <a:rPr lang="es-MX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Sandwich</a:t>
                      </a: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 </a:t>
                      </a:r>
                      <a:r>
                        <a:rPr lang="es-MX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Keepers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28-nov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12-dic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05-abr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1845630"/>
                  </a:ext>
                </a:extLst>
              </a:tr>
              <a:tr h="173969"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562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Salad </a:t>
                      </a:r>
                      <a:r>
                        <a:rPr lang="es-MX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On</a:t>
                      </a: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 </a:t>
                      </a:r>
                      <a:r>
                        <a:rPr lang="es-MX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the</a:t>
                      </a: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 </a:t>
                      </a:r>
                      <a:r>
                        <a:rPr lang="es-MX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Go</a:t>
                      </a: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 Set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28-nov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12-dic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05-abr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494565"/>
                  </a:ext>
                </a:extLst>
              </a:tr>
              <a:tr h="173969"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563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Super Snack 10.pc Set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28-nov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12-dic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05-abr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0649677"/>
                  </a:ext>
                </a:extLst>
              </a:tr>
              <a:tr h="173969"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316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Eco+ </a:t>
                      </a:r>
                      <a:r>
                        <a:rPr lang="es-MX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Bottle</a:t>
                      </a: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 Small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28-nov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12-dic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05-abr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1265543"/>
                  </a:ext>
                </a:extLst>
              </a:tr>
              <a:tr h="173969"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317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Eco+ </a:t>
                      </a:r>
                      <a:r>
                        <a:rPr lang="es-MX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Bottle</a:t>
                      </a: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 Medium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28-nov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12-dic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05-abr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8479729"/>
                  </a:ext>
                </a:extLst>
              </a:tr>
              <a:tr h="173969"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318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Eco+ </a:t>
                      </a:r>
                      <a:r>
                        <a:rPr lang="es-MX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Bottle</a:t>
                      </a: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 </a:t>
                      </a:r>
                      <a:r>
                        <a:rPr lang="es-MX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Large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28-nov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12-dic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05-abr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1947225"/>
                  </a:ext>
                </a:extLst>
              </a:tr>
              <a:tr h="173969"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320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Tupperware 2-cup/500 </a:t>
                      </a:r>
                      <a:r>
                        <a:rPr lang="es-MX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mL</a:t>
                      </a: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 Oval*® Ultra Clear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28-nov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12-dic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05-abr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957529"/>
                  </a:ext>
                </a:extLst>
              </a:tr>
              <a:tr h="173969"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321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Tupperware® Ultra Clear 41/2-cup/1 L Oval*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28-nov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12-dic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05-abr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2423233"/>
                  </a:ext>
                </a:extLst>
              </a:tr>
              <a:tr h="173969"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322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Tupperware® Ultra Clear 91/2-cup/2.2 L Oval*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28-nov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12-dic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05-abr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4492787"/>
                  </a:ext>
                </a:extLst>
              </a:tr>
              <a:tr h="173969"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1399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Tupperware® Ultra Clear 31/4-cup/825 </a:t>
                      </a:r>
                      <a:r>
                        <a:rPr lang="es-MX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mL</a:t>
                      </a: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 Square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28-nov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12-dic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05-abr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6907264"/>
                  </a:ext>
                </a:extLst>
              </a:tr>
              <a:tr h="213508"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8789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Tupperware® Ultra Clear 7-cup/1.7 L Square*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28-nov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12-dic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05-abr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5935967"/>
                  </a:ext>
                </a:extLst>
              </a:tr>
              <a:tr h="213508"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7409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Tupperware® Ultra Clear 15-cup/3.6 L Square*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28-nov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12-dic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05-abr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4301861"/>
                  </a:ext>
                </a:extLst>
              </a:tr>
              <a:tr h="213508"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487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Shape</a:t>
                      </a: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-O ® </a:t>
                      </a:r>
                      <a:r>
                        <a:rPr lang="es-MX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Toy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28-nov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12-dic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05-abr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4290684"/>
                  </a:ext>
                </a:extLst>
              </a:tr>
              <a:tr h="213508"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489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Modular Mates Round 1s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28-nov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12-dic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05-abr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7154131"/>
                  </a:ext>
                </a:extLst>
              </a:tr>
              <a:tr h="213508"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488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Tupperware® </a:t>
                      </a:r>
                      <a:r>
                        <a:rPr lang="es-MX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Signature</a:t>
                      </a: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 Line Storage Set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29-nov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12-dic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05-abr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1313173"/>
                  </a:ext>
                </a:extLst>
              </a:tr>
              <a:tr h="213508"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432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Silicone</a:t>
                      </a: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 Ring </a:t>
                      </a:r>
                      <a:r>
                        <a:rPr lang="es-MX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Form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26-dic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12-dic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05-abr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9576891"/>
                  </a:ext>
                </a:extLst>
              </a:tr>
              <a:tr h="213508"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595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Silicone</a:t>
                      </a: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 </a:t>
                      </a:r>
                      <a:r>
                        <a:rPr lang="es-MX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Loaf</a:t>
                      </a: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 </a:t>
                      </a:r>
                      <a:r>
                        <a:rPr lang="es-MX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Form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26-dic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12-dic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05-abr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1885094"/>
                  </a:ext>
                </a:extLst>
              </a:tr>
              <a:tr h="213508"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597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Silicone</a:t>
                      </a: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 </a:t>
                      </a:r>
                      <a:r>
                        <a:rPr lang="es-MX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Tart</a:t>
                      </a: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 </a:t>
                      </a:r>
                      <a:r>
                        <a:rPr lang="es-MX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Form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26-dic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12-dic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05-abr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0193112"/>
                  </a:ext>
                </a:extLst>
              </a:tr>
              <a:tr h="229323"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598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Eco+ Lunch-</a:t>
                      </a:r>
                      <a:r>
                        <a:rPr lang="es-MX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It</a:t>
                      </a: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® </a:t>
                      </a:r>
                      <a:r>
                        <a:rPr lang="es-MX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Containers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9379421"/>
                  </a:ext>
                </a:extLst>
              </a:tr>
              <a:tr h="173969">
                <a:tc>
                  <a:txBody>
                    <a:bodyPr/>
                    <a:lstStyle/>
                    <a:p>
                      <a:pPr algn="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895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Chef Series II 12"/30 cm </a:t>
                      </a:r>
                      <a:r>
                        <a:rPr lang="es-MX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Griddle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90950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26421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65666" y="396875"/>
            <a:ext cx="10049934" cy="889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Out List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7C73D64C-5CFD-A272-BC14-975B65C12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145" y="392132"/>
            <a:ext cx="7054119" cy="618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2742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C92B42-EC85-16BC-D4E3-1C3BC019E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00" y="0"/>
            <a:ext cx="529936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543AAC-99EB-9690-EA30-9D9DF9EAD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337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9858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B1BFB3-0046-17BA-DCE6-1319A6EF5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137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564231" y="2042256"/>
            <a:ext cx="6930351" cy="35164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21102" y="2042256"/>
            <a:ext cx="5583238" cy="362585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/>
              <a:t>Product Mix</a:t>
            </a:r>
          </a:p>
          <a:p>
            <a:pPr marL="0" indent="0">
              <a:buNone/>
            </a:pPr>
            <a:r>
              <a:rPr lang="en-US">
                <a:cs typeface="Calibri"/>
              </a:rPr>
              <a:t>Theme &amp; Pictures </a:t>
            </a:r>
          </a:p>
          <a:p>
            <a:pPr marL="0" indent="0">
              <a:buNone/>
            </a:pPr>
            <a:r>
              <a:rPr lang="en-US"/>
              <a:t>New Products</a:t>
            </a:r>
            <a:endParaRPr lang="en-US">
              <a:cs typeface="Calibri" panose="020F0502020204030204"/>
            </a:endParaRPr>
          </a:p>
          <a:p>
            <a:pPr marL="0" indent="0">
              <a:buNone/>
            </a:pPr>
            <a:r>
              <a:rPr lang="en-US"/>
              <a:t>Testimonials &amp; Back Cover</a:t>
            </a:r>
          </a:p>
          <a:p>
            <a:pPr marL="0" indent="0">
              <a:buNone/>
            </a:pPr>
            <a:r>
              <a:rPr lang="en-US"/>
              <a:t>Top Sellers</a:t>
            </a:r>
          </a:p>
          <a:p>
            <a:pPr marL="0" indent="0">
              <a:buNone/>
            </a:pPr>
            <a:r>
              <a:rPr lang="en-US"/>
              <a:t>Go To Market Support</a:t>
            </a:r>
            <a:endParaRPr lang="en-US">
              <a:cs typeface="Calibri"/>
            </a:endParaRPr>
          </a:p>
          <a:p>
            <a:pPr marL="0" indent="0">
              <a:buNone/>
            </a:pPr>
            <a:r>
              <a:rPr lang="en-US"/>
              <a:t>Sampling, Out list / New Products </a:t>
            </a:r>
          </a:p>
          <a:p>
            <a:pPr marL="0" indent="0">
              <a:buNone/>
            </a:pPr>
            <a:r>
              <a:rPr lang="en-US"/>
              <a:t>Catalog Prices 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21102" y="677863"/>
            <a:ext cx="10515600" cy="8874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0465696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07999" y="387350"/>
            <a:ext cx="10007601" cy="88741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New Products </a:t>
            </a:r>
            <a:br>
              <a:rPr lang="en-US"/>
            </a:br>
            <a:r>
              <a:rPr lang="en-US" dirty="0"/>
              <a:t>&amp; </a:t>
            </a:r>
            <a:br>
              <a:rPr lang="en-US"/>
            </a:br>
            <a:r>
              <a:rPr lang="en-US" dirty="0"/>
              <a:t>New Colors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096" y="691355"/>
            <a:ext cx="4350304" cy="55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285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4BA438-78F4-FF22-E809-2A27D1C4F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589" y="1742536"/>
            <a:ext cx="11068729" cy="340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69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BF50EA00-1523-A9D4-32EC-E6E2912B0195}"/>
              </a:ext>
            </a:extLst>
          </p:cNvPr>
          <p:cNvSpPr/>
          <p:nvPr/>
        </p:nvSpPr>
        <p:spPr>
          <a:xfrm>
            <a:off x="-606564" y="5145556"/>
            <a:ext cx="6930351" cy="35164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21102" y="2042256"/>
            <a:ext cx="5583238" cy="362585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Product Mix</a:t>
            </a:r>
          </a:p>
          <a:p>
            <a:pPr marL="0" indent="0">
              <a:buNone/>
            </a:pPr>
            <a:r>
              <a:rPr lang="en-US" dirty="0">
                <a:cs typeface="Calibri"/>
              </a:rPr>
              <a:t>Theme &amp; Pictures </a:t>
            </a:r>
          </a:p>
          <a:p>
            <a:pPr marL="0" indent="0">
              <a:buNone/>
            </a:pPr>
            <a:r>
              <a:rPr lang="en-US" dirty="0"/>
              <a:t>New Products</a:t>
            </a:r>
            <a:endParaRPr lang="en-US">
              <a:cs typeface="Calibri" panose="020F0502020204030204"/>
            </a:endParaRPr>
          </a:p>
          <a:p>
            <a:pPr marL="0" indent="0">
              <a:buNone/>
            </a:pPr>
            <a:r>
              <a:rPr lang="en-US" dirty="0"/>
              <a:t>Testimonials &amp; Back Cover</a:t>
            </a:r>
          </a:p>
          <a:p>
            <a:pPr marL="0" indent="0">
              <a:buNone/>
            </a:pPr>
            <a:r>
              <a:rPr lang="en-US" dirty="0"/>
              <a:t>Top Sellers</a:t>
            </a:r>
          </a:p>
          <a:p>
            <a:pPr marL="0" indent="0">
              <a:buNone/>
            </a:pPr>
            <a:r>
              <a:rPr lang="en-US" dirty="0"/>
              <a:t>Go To Market Support</a:t>
            </a:r>
            <a:endParaRPr lang="en-US">
              <a:cs typeface="Calibri"/>
            </a:endParaRPr>
          </a:p>
          <a:p>
            <a:pPr marL="0" indent="0">
              <a:buNone/>
            </a:pPr>
            <a:r>
              <a:rPr lang="en-US" dirty="0"/>
              <a:t>Sampling, Out list / New Products </a:t>
            </a:r>
          </a:p>
          <a:p>
            <a:pPr marL="0" indent="0">
              <a:buNone/>
            </a:pPr>
            <a:r>
              <a:rPr lang="en-US" dirty="0"/>
              <a:t>Catalog Prices 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21102" y="677863"/>
            <a:ext cx="10515600" cy="88741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5436396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05555" y="377825"/>
            <a:ext cx="9810045" cy="88741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Catalog Prices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259BD4-706C-E33F-DCE6-362B66570802}"/>
              </a:ext>
            </a:extLst>
          </p:cNvPr>
          <p:cNvSpPr txBox="1"/>
          <p:nvPr/>
        </p:nvSpPr>
        <p:spPr>
          <a:xfrm>
            <a:off x="1105597" y="1534720"/>
            <a:ext cx="7093438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+mj-lt"/>
                <a:ea typeface="Calibri Light"/>
                <a:cs typeface="Calibri Light"/>
              </a:rPr>
              <a:t>PRINTED CATALOGS:</a:t>
            </a:r>
          </a:p>
          <a:p>
            <a:r>
              <a:rPr lang="en-US" dirty="0">
                <a:solidFill>
                  <a:srgbClr val="000000"/>
                </a:solidFill>
                <a:latin typeface="+mj-lt"/>
                <a:ea typeface="Calibri Light"/>
                <a:cs typeface="Calibri Light"/>
              </a:rPr>
              <a:t>Catalogs available individual pack of 10 and carton of 14 packs</a:t>
            </a:r>
          </a:p>
          <a:p>
            <a:endParaRPr lang="en-US" dirty="0">
              <a:solidFill>
                <a:srgbClr val="000000"/>
              </a:solidFill>
              <a:latin typeface="+mj-lt"/>
              <a:ea typeface="Calibri Light"/>
              <a:cs typeface="Calibri Light"/>
            </a:endParaRPr>
          </a:p>
          <a:p>
            <a:r>
              <a:rPr lang="en-US" dirty="0">
                <a:solidFill>
                  <a:srgbClr val="000000"/>
                </a:solidFill>
                <a:latin typeface="+mj-lt"/>
                <a:ea typeface="Calibri Light"/>
                <a:cs typeface="Calibri Light"/>
              </a:rPr>
              <a:t>Printed Catalog prices / Individual:                          CA $ 1.30</a:t>
            </a:r>
          </a:p>
          <a:p>
            <a:r>
              <a:rPr lang="en-US" dirty="0">
                <a:solidFill>
                  <a:srgbClr val="000000"/>
                </a:solidFill>
                <a:latin typeface="+mj-lt"/>
                <a:ea typeface="Calibri Light"/>
                <a:cs typeface="Calibri Light"/>
              </a:rPr>
              <a:t>Printed Catalog prices / Pack of 10:                         CA $ 10.80</a:t>
            </a:r>
          </a:p>
          <a:p>
            <a:r>
              <a:rPr lang="en-US" dirty="0">
                <a:latin typeface="Calibri Light"/>
                <a:ea typeface="Calibri Light"/>
                <a:cs typeface="Calibri Light"/>
              </a:rPr>
              <a:t>Printed Catalog prices / Carton of 14 packs:          CA $ 130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5407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een background with white text&#10;&#10;Description automatically generated">
            <a:extLst>
              <a:ext uri="{FF2B5EF4-FFF2-40B4-BE49-F238E27FC236}">
                <a16:creationId xmlns:a16="http://schemas.microsoft.com/office/drawing/2014/main" id="{B868D639-CC07-FA72-2789-EDE5E95A0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813" y="685324"/>
            <a:ext cx="8780137" cy="4624422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C0684A2-379B-4036-4CB8-ACFDBD6B5E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9272080"/>
              </p:ext>
            </p:extLst>
          </p:nvPr>
        </p:nvGraphicFramePr>
        <p:xfrm>
          <a:off x="9486900" y="4568956"/>
          <a:ext cx="2625090" cy="1175385"/>
        </p:xfrm>
        <a:graphic>
          <a:graphicData uri="http://schemas.openxmlformats.org/drawingml/2006/table">
            <a:tbl>
              <a:tblPr/>
              <a:tblGrid>
                <a:gridCol w="1947339">
                  <a:extLst>
                    <a:ext uri="{9D8B030D-6E8A-4147-A177-3AD203B41FA5}">
                      <a16:colId xmlns:a16="http://schemas.microsoft.com/office/drawing/2014/main" val="3098432420"/>
                    </a:ext>
                  </a:extLst>
                </a:gridCol>
                <a:gridCol w="677751">
                  <a:extLst>
                    <a:ext uri="{9D8B030D-6E8A-4147-A177-3AD203B41FA5}">
                      <a16:colId xmlns:a16="http://schemas.microsoft.com/office/drawing/2014/main" val="984919225"/>
                    </a:ext>
                  </a:extLst>
                </a:gridCol>
              </a:tblGrid>
              <a:tr h="31560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Open for Sampling BL´s</a:t>
                      </a:r>
                    </a:p>
                  </a:txBody>
                  <a:tcPr marL="3175" marR="3175" marT="3175" marB="2286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3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70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Nov– 28</a:t>
                      </a:r>
                      <a:r>
                        <a:rPr lang="en-US" sz="12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th</a:t>
                      </a:r>
                    </a:p>
                  </a:txBody>
                  <a:tcPr marL="3175" marR="3175" marT="3175" marB="2286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3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7257917"/>
                  </a:ext>
                </a:extLst>
              </a:tr>
              <a:tr h="31560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Open for sampling  (All)</a:t>
                      </a:r>
                    </a:p>
                  </a:txBody>
                  <a:tcPr marL="3175" marR="3175" marT="3175" marB="2286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3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Dec-- 12</a:t>
                      </a:r>
                      <a:r>
                        <a:rPr lang="en-US" sz="12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th</a:t>
                      </a:r>
                    </a:p>
                  </a:txBody>
                  <a:tcPr marL="3175" marR="3175" marT="3175" marB="2286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3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287164"/>
                  </a:ext>
                </a:extLst>
              </a:tr>
              <a:tr h="31560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Open for sales</a:t>
                      </a:r>
                    </a:p>
                  </a:txBody>
                  <a:tcPr marL="3175" marR="3175" marT="3175" marB="2286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3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Dec  – 28</a:t>
                      </a:r>
                      <a:r>
                        <a:rPr lang="en-US" sz="12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th</a:t>
                      </a:r>
                      <a:r>
                        <a:rPr lang="en-US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175" marR="3175" marT="3175" marB="2286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3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65424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59088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9E50E8-BFD3-F6E6-3C7E-BF4EA6D71AD9}"/>
              </a:ext>
            </a:extLst>
          </p:cNvPr>
          <p:cNvSpPr txBox="1"/>
          <p:nvPr/>
        </p:nvSpPr>
        <p:spPr>
          <a:xfrm>
            <a:off x="1582994" y="2517057"/>
            <a:ext cx="10042188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>
                <a:latin typeface="+mj-lt"/>
              </a:rPr>
              <a:t>Let's have a look at </a:t>
            </a:r>
            <a:endParaRPr lang="en-US" sz="4800">
              <a:solidFill>
                <a:srgbClr val="FF0000"/>
              </a:solidFill>
              <a:latin typeface="+mj-lt"/>
            </a:endParaRPr>
          </a:p>
          <a:p>
            <a:r>
              <a:rPr lang="en-US" sz="4800">
                <a:latin typeface="+mj-lt"/>
              </a:rPr>
              <a:t>the Spring Catalog  </a:t>
            </a:r>
            <a:endParaRPr lang="en-US" sz="4800">
              <a:solidFill>
                <a:srgbClr val="FF0000"/>
              </a:solidFill>
              <a:latin typeface="+mj-lt"/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830122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roup 124"/>
          <p:cNvGrpSpPr/>
          <p:nvPr/>
        </p:nvGrpSpPr>
        <p:grpSpPr>
          <a:xfrm>
            <a:off x="4899803" y="1581414"/>
            <a:ext cx="6481984" cy="4192970"/>
            <a:chOff x="314037" y="397164"/>
            <a:chExt cx="11291103" cy="6466269"/>
          </a:xfrm>
        </p:grpSpPr>
        <p:sp>
          <p:nvSpPr>
            <p:cNvPr id="5" name="Triángulo isósceles 3"/>
            <p:cNvSpPr/>
            <p:nvPr/>
          </p:nvSpPr>
          <p:spPr>
            <a:xfrm>
              <a:off x="1212097" y="397164"/>
              <a:ext cx="9513455" cy="6243780"/>
            </a:xfrm>
            <a:prstGeom prst="triangle">
              <a:avLst/>
            </a:prstGeom>
            <a:noFill/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Conector recto 5"/>
            <p:cNvCxnSpPr/>
            <p:nvPr/>
          </p:nvCxnSpPr>
          <p:spPr>
            <a:xfrm flipV="1">
              <a:off x="2564301" y="4836160"/>
              <a:ext cx="6797040" cy="6096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cto 6"/>
            <p:cNvCxnSpPr/>
            <p:nvPr/>
          </p:nvCxnSpPr>
          <p:spPr>
            <a:xfrm flipV="1">
              <a:off x="4271181" y="2702560"/>
              <a:ext cx="3444240" cy="1016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de flecha 15"/>
            <p:cNvCxnSpPr/>
            <p:nvPr/>
          </p:nvCxnSpPr>
          <p:spPr>
            <a:xfrm>
              <a:off x="332509" y="4866640"/>
              <a:ext cx="9236" cy="177430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de flecha 18"/>
            <p:cNvCxnSpPr/>
            <p:nvPr/>
          </p:nvCxnSpPr>
          <p:spPr>
            <a:xfrm>
              <a:off x="323273" y="2712720"/>
              <a:ext cx="9236" cy="218440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de flecha 20"/>
            <p:cNvCxnSpPr/>
            <p:nvPr/>
          </p:nvCxnSpPr>
          <p:spPr>
            <a:xfrm flipH="1">
              <a:off x="314037" y="397164"/>
              <a:ext cx="18472" cy="231555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uadroTexto 22"/>
            <p:cNvSpPr txBox="1"/>
            <p:nvPr/>
          </p:nvSpPr>
          <p:spPr>
            <a:xfrm rot="16200000">
              <a:off x="138606" y="5512537"/>
              <a:ext cx="1219200" cy="482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/>
                <a:t>$ 0- $29</a:t>
              </a:r>
              <a:endParaRPr lang="en-US" sz="1200"/>
            </a:p>
          </p:txBody>
        </p:sp>
        <p:sp>
          <p:nvSpPr>
            <p:cNvPr id="12" name="CuadroTexto 23"/>
            <p:cNvSpPr txBox="1"/>
            <p:nvPr/>
          </p:nvSpPr>
          <p:spPr>
            <a:xfrm rot="16200000">
              <a:off x="138606" y="3577068"/>
              <a:ext cx="1219200" cy="455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100"/>
                <a:t>$ 30- $59</a:t>
              </a:r>
              <a:endParaRPr lang="en-US" sz="1100"/>
            </a:p>
          </p:txBody>
        </p:sp>
        <p:sp>
          <p:nvSpPr>
            <p:cNvPr id="13" name="CuadroTexto 24"/>
            <p:cNvSpPr txBox="1"/>
            <p:nvPr/>
          </p:nvSpPr>
          <p:spPr>
            <a:xfrm rot="16200000">
              <a:off x="-24154" y="1164327"/>
              <a:ext cx="1544721" cy="455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100"/>
                <a:t>$ 60- more</a:t>
              </a:r>
              <a:endParaRPr lang="en-US" sz="1100"/>
            </a:p>
          </p:txBody>
        </p:sp>
        <p:pic>
          <p:nvPicPr>
            <p:cNvPr id="14" name="Imagen 2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55808" y="2307642"/>
              <a:ext cx="405400" cy="341527"/>
            </a:xfrm>
            <a:prstGeom prst="rect">
              <a:avLst/>
            </a:prstGeom>
          </p:spPr>
        </p:pic>
        <p:pic>
          <p:nvPicPr>
            <p:cNvPr id="15" name="Imagen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51396" y="4410468"/>
              <a:ext cx="596078" cy="420761"/>
            </a:xfrm>
            <a:prstGeom prst="rect">
              <a:avLst/>
            </a:prstGeom>
          </p:spPr>
        </p:pic>
        <p:pic>
          <p:nvPicPr>
            <p:cNvPr id="16" name="Imagen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13534" y="5910190"/>
              <a:ext cx="510822" cy="689964"/>
            </a:xfrm>
            <a:prstGeom prst="rect">
              <a:avLst/>
            </a:prstGeom>
          </p:spPr>
        </p:pic>
        <p:pic>
          <p:nvPicPr>
            <p:cNvPr id="17" name="Imagen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79309" y="5878884"/>
              <a:ext cx="332280" cy="721686"/>
            </a:xfrm>
            <a:prstGeom prst="rect">
              <a:avLst/>
            </a:prstGeom>
          </p:spPr>
        </p:pic>
        <p:pic>
          <p:nvPicPr>
            <p:cNvPr id="18" name="Imagen 2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24126" y="4947334"/>
              <a:ext cx="229448" cy="536584"/>
            </a:xfrm>
            <a:prstGeom prst="rect">
              <a:avLst/>
            </a:prstGeom>
          </p:spPr>
        </p:pic>
        <p:pic>
          <p:nvPicPr>
            <p:cNvPr id="19" name="Imagen 3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59803" y="4410467"/>
              <a:ext cx="204046" cy="400805"/>
            </a:xfrm>
            <a:prstGeom prst="rect">
              <a:avLst/>
            </a:prstGeom>
          </p:spPr>
        </p:pic>
        <p:pic>
          <p:nvPicPr>
            <p:cNvPr id="20" name="Imagen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64301" y="4960481"/>
              <a:ext cx="423312" cy="443735"/>
            </a:xfrm>
            <a:prstGeom prst="rect">
              <a:avLst/>
            </a:prstGeom>
          </p:spPr>
        </p:pic>
        <p:pic>
          <p:nvPicPr>
            <p:cNvPr id="21" name="Imagen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79885" y="4460764"/>
              <a:ext cx="548231" cy="387773"/>
            </a:xfrm>
            <a:prstGeom prst="rect">
              <a:avLst/>
            </a:prstGeom>
          </p:spPr>
        </p:pic>
        <p:pic>
          <p:nvPicPr>
            <p:cNvPr id="22" name="Imagen 3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392120" y="4262477"/>
              <a:ext cx="316121" cy="578843"/>
            </a:xfrm>
            <a:prstGeom prst="rect">
              <a:avLst/>
            </a:prstGeom>
          </p:spPr>
        </p:pic>
        <p:pic>
          <p:nvPicPr>
            <p:cNvPr id="23" name="Imagen 3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726129" y="4115621"/>
              <a:ext cx="300606" cy="743166"/>
            </a:xfrm>
            <a:prstGeom prst="rect">
              <a:avLst/>
            </a:prstGeom>
          </p:spPr>
        </p:pic>
        <p:pic>
          <p:nvPicPr>
            <p:cNvPr id="24" name="Imagen 3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045470" y="4288001"/>
              <a:ext cx="197731" cy="560448"/>
            </a:xfrm>
            <a:prstGeom prst="rect">
              <a:avLst/>
            </a:prstGeom>
          </p:spPr>
        </p:pic>
        <p:pic>
          <p:nvPicPr>
            <p:cNvPr id="25" name="Imagen 3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303967" y="4447129"/>
              <a:ext cx="471179" cy="378039"/>
            </a:xfrm>
            <a:prstGeom prst="rect">
              <a:avLst/>
            </a:prstGeom>
          </p:spPr>
        </p:pic>
        <p:pic>
          <p:nvPicPr>
            <p:cNvPr id="26" name="Imagen 3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268792" y="4142385"/>
              <a:ext cx="519760" cy="274683"/>
            </a:xfrm>
            <a:prstGeom prst="rect">
              <a:avLst/>
            </a:prstGeom>
          </p:spPr>
        </p:pic>
        <p:pic>
          <p:nvPicPr>
            <p:cNvPr id="27" name="Imagen 38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204608" y="2760633"/>
              <a:ext cx="336643" cy="423434"/>
            </a:xfrm>
            <a:prstGeom prst="rect">
              <a:avLst/>
            </a:prstGeom>
          </p:spPr>
        </p:pic>
        <p:pic>
          <p:nvPicPr>
            <p:cNvPr id="28" name="Imagen 39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583701" y="4989491"/>
              <a:ext cx="526483" cy="500731"/>
            </a:xfrm>
            <a:prstGeom prst="rect">
              <a:avLst/>
            </a:prstGeom>
          </p:spPr>
        </p:pic>
        <p:pic>
          <p:nvPicPr>
            <p:cNvPr id="29" name="Imagen 40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173108" y="5509611"/>
              <a:ext cx="344512" cy="283716"/>
            </a:xfrm>
            <a:prstGeom prst="rect">
              <a:avLst/>
            </a:prstGeom>
          </p:spPr>
        </p:pic>
        <p:pic>
          <p:nvPicPr>
            <p:cNvPr id="30" name="Imagen 41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814766" y="5910190"/>
              <a:ext cx="346643" cy="417305"/>
            </a:xfrm>
            <a:prstGeom prst="rect">
              <a:avLst/>
            </a:prstGeom>
          </p:spPr>
        </p:pic>
        <p:pic>
          <p:nvPicPr>
            <p:cNvPr id="31" name="Imagen 42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680496" y="5474457"/>
              <a:ext cx="535106" cy="325376"/>
            </a:xfrm>
            <a:prstGeom prst="rect">
              <a:avLst/>
            </a:prstGeom>
          </p:spPr>
        </p:pic>
        <p:pic>
          <p:nvPicPr>
            <p:cNvPr id="32" name="Imagen 43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728109" y="4950797"/>
              <a:ext cx="604312" cy="326991"/>
            </a:xfrm>
            <a:prstGeom prst="rect">
              <a:avLst/>
            </a:prstGeom>
          </p:spPr>
        </p:pic>
        <p:pic>
          <p:nvPicPr>
            <p:cNvPr id="33" name="Imagen 44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047068" y="5358192"/>
              <a:ext cx="307251" cy="444333"/>
            </a:xfrm>
            <a:prstGeom prst="rect">
              <a:avLst/>
            </a:prstGeom>
          </p:spPr>
        </p:pic>
        <p:pic>
          <p:nvPicPr>
            <p:cNvPr id="34" name="Imagen 45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5020232" y="2153997"/>
              <a:ext cx="284504" cy="347147"/>
            </a:xfrm>
            <a:prstGeom prst="rect">
              <a:avLst/>
            </a:prstGeom>
          </p:spPr>
        </p:pic>
        <p:pic>
          <p:nvPicPr>
            <p:cNvPr id="35" name="Imagen 46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5506076" y="4920756"/>
              <a:ext cx="537354" cy="861844"/>
            </a:xfrm>
            <a:prstGeom prst="rect">
              <a:avLst/>
            </a:prstGeom>
          </p:spPr>
        </p:pic>
        <p:pic>
          <p:nvPicPr>
            <p:cNvPr id="36" name="Imagen 47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530567" y="4904048"/>
              <a:ext cx="504710" cy="274549"/>
            </a:xfrm>
            <a:prstGeom prst="rect">
              <a:avLst/>
            </a:prstGeom>
          </p:spPr>
        </p:pic>
        <p:pic>
          <p:nvPicPr>
            <p:cNvPr id="37" name="Imagen 48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535041" y="4871827"/>
              <a:ext cx="469183" cy="320039"/>
            </a:xfrm>
            <a:prstGeom prst="rect">
              <a:avLst/>
            </a:prstGeom>
          </p:spPr>
        </p:pic>
        <p:pic>
          <p:nvPicPr>
            <p:cNvPr id="38" name="Imagen 49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8000376" y="4870387"/>
              <a:ext cx="245018" cy="451349"/>
            </a:xfrm>
            <a:prstGeom prst="rect">
              <a:avLst/>
            </a:prstGeom>
          </p:spPr>
        </p:pic>
        <p:pic>
          <p:nvPicPr>
            <p:cNvPr id="39" name="Imagen 50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5173154" y="3979102"/>
              <a:ext cx="481519" cy="319249"/>
            </a:xfrm>
            <a:prstGeom prst="rect">
              <a:avLst/>
            </a:prstGeom>
          </p:spPr>
        </p:pic>
        <p:pic>
          <p:nvPicPr>
            <p:cNvPr id="40" name="Imagen 52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6858596" y="2797247"/>
              <a:ext cx="613102" cy="239110"/>
            </a:xfrm>
            <a:prstGeom prst="rect">
              <a:avLst/>
            </a:prstGeom>
          </p:spPr>
        </p:pic>
        <p:pic>
          <p:nvPicPr>
            <p:cNvPr id="41" name="Imagen 53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5137377" y="2715947"/>
              <a:ext cx="544457" cy="579123"/>
            </a:xfrm>
            <a:prstGeom prst="rect">
              <a:avLst/>
            </a:prstGeom>
          </p:spPr>
        </p:pic>
        <p:pic>
          <p:nvPicPr>
            <p:cNvPr id="42" name="Imagen 54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5814766" y="2751349"/>
              <a:ext cx="443467" cy="436045"/>
            </a:xfrm>
            <a:prstGeom prst="rect">
              <a:avLst/>
            </a:prstGeom>
          </p:spPr>
        </p:pic>
        <p:pic>
          <p:nvPicPr>
            <p:cNvPr id="43" name="Imagen 55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6225305" y="2757432"/>
              <a:ext cx="610524" cy="389289"/>
            </a:xfrm>
            <a:prstGeom prst="rect">
              <a:avLst/>
            </a:prstGeom>
          </p:spPr>
        </p:pic>
        <p:pic>
          <p:nvPicPr>
            <p:cNvPr id="44" name="Imagen 56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4777175" y="2756215"/>
              <a:ext cx="379303" cy="390506"/>
            </a:xfrm>
            <a:prstGeom prst="rect">
              <a:avLst/>
            </a:prstGeom>
          </p:spPr>
        </p:pic>
        <p:pic>
          <p:nvPicPr>
            <p:cNvPr id="45" name="Imagen 57"/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5471387" y="1258556"/>
              <a:ext cx="718562" cy="328485"/>
            </a:xfrm>
            <a:prstGeom prst="rect">
              <a:avLst/>
            </a:prstGeom>
          </p:spPr>
        </p:pic>
        <p:pic>
          <p:nvPicPr>
            <p:cNvPr id="46" name="Imagen 58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5563903" y="946079"/>
              <a:ext cx="818167" cy="343207"/>
            </a:xfrm>
            <a:prstGeom prst="rect">
              <a:avLst/>
            </a:prstGeom>
          </p:spPr>
        </p:pic>
        <p:pic>
          <p:nvPicPr>
            <p:cNvPr id="47" name="Imagen 59"/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3710709" y="3516223"/>
              <a:ext cx="523504" cy="222733"/>
            </a:xfrm>
            <a:prstGeom prst="rect">
              <a:avLst/>
            </a:prstGeom>
          </p:spPr>
        </p:pic>
        <p:pic>
          <p:nvPicPr>
            <p:cNvPr id="48" name="Imagen 60"/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3390811" y="3876125"/>
              <a:ext cx="653696" cy="315221"/>
            </a:xfrm>
            <a:prstGeom prst="rect">
              <a:avLst/>
            </a:prstGeom>
          </p:spPr>
        </p:pic>
        <p:pic>
          <p:nvPicPr>
            <p:cNvPr id="49" name="Imagen 61"/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4033867" y="3871706"/>
              <a:ext cx="583958" cy="314613"/>
            </a:xfrm>
            <a:prstGeom prst="rect">
              <a:avLst/>
            </a:prstGeom>
          </p:spPr>
        </p:pic>
        <p:pic>
          <p:nvPicPr>
            <p:cNvPr id="50" name="Imagen 62"/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4227530" y="3618067"/>
              <a:ext cx="713809" cy="236329"/>
            </a:xfrm>
            <a:prstGeom prst="rect">
              <a:avLst/>
            </a:prstGeom>
          </p:spPr>
        </p:pic>
        <p:pic>
          <p:nvPicPr>
            <p:cNvPr id="51" name="Imagen 63"/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5264979" y="2360820"/>
              <a:ext cx="497174" cy="341740"/>
            </a:xfrm>
            <a:prstGeom prst="rect">
              <a:avLst/>
            </a:prstGeom>
          </p:spPr>
        </p:pic>
        <p:pic>
          <p:nvPicPr>
            <p:cNvPr id="52" name="Imagen 64"/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 flipH="1">
              <a:off x="6015210" y="1905380"/>
              <a:ext cx="288261" cy="301988"/>
            </a:xfrm>
            <a:prstGeom prst="rect">
              <a:avLst/>
            </a:prstGeom>
          </p:spPr>
        </p:pic>
        <p:pic>
          <p:nvPicPr>
            <p:cNvPr id="53" name="Imagen 65"/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>
              <a:off x="5464194" y="2018961"/>
              <a:ext cx="380959" cy="293199"/>
            </a:xfrm>
            <a:prstGeom prst="rect">
              <a:avLst/>
            </a:prstGeom>
          </p:spPr>
        </p:pic>
        <p:pic>
          <p:nvPicPr>
            <p:cNvPr id="54" name="Imagen 66"/>
            <p:cNvPicPr>
              <a:picLocks noChangeAspect="1"/>
            </p:cNvPicPr>
            <p:nvPr/>
          </p:nvPicPr>
          <p:blipFill>
            <a:blip r:embed="rId42"/>
            <a:stretch>
              <a:fillRect/>
            </a:stretch>
          </p:blipFill>
          <p:spPr>
            <a:xfrm>
              <a:off x="4988231" y="1854260"/>
              <a:ext cx="358176" cy="269910"/>
            </a:xfrm>
            <a:prstGeom prst="rect">
              <a:avLst/>
            </a:prstGeom>
          </p:spPr>
        </p:pic>
        <p:pic>
          <p:nvPicPr>
            <p:cNvPr id="55" name="Imagen 67"/>
            <p:cNvPicPr>
              <a:picLocks noChangeAspect="1"/>
            </p:cNvPicPr>
            <p:nvPr/>
          </p:nvPicPr>
          <p:blipFill>
            <a:blip r:embed="rId43"/>
            <a:stretch>
              <a:fillRect/>
            </a:stretch>
          </p:blipFill>
          <p:spPr>
            <a:xfrm>
              <a:off x="5214276" y="1541603"/>
              <a:ext cx="375310" cy="263340"/>
            </a:xfrm>
            <a:prstGeom prst="rect">
              <a:avLst/>
            </a:prstGeom>
          </p:spPr>
        </p:pic>
        <p:pic>
          <p:nvPicPr>
            <p:cNvPr id="56" name="Imagen 68"/>
            <p:cNvPicPr>
              <a:picLocks noChangeAspect="1"/>
            </p:cNvPicPr>
            <p:nvPr/>
          </p:nvPicPr>
          <p:blipFill>
            <a:blip r:embed="rId44"/>
            <a:stretch>
              <a:fillRect/>
            </a:stretch>
          </p:blipFill>
          <p:spPr>
            <a:xfrm>
              <a:off x="5631906" y="1673132"/>
              <a:ext cx="424090" cy="269026"/>
            </a:xfrm>
            <a:prstGeom prst="rect">
              <a:avLst/>
            </a:prstGeom>
          </p:spPr>
        </p:pic>
        <p:pic>
          <p:nvPicPr>
            <p:cNvPr id="57" name="Imagen 69"/>
            <p:cNvPicPr>
              <a:picLocks noChangeAspect="1"/>
            </p:cNvPicPr>
            <p:nvPr/>
          </p:nvPicPr>
          <p:blipFill>
            <a:blip r:embed="rId45"/>
            <a:stretch>
              <a:fillRect/>
            </a:stretch>
          </p:blipFill>
          <p:spPr>
            <a:xfrm>
              <a:off x="6103872" y="1457307"/>
              <a:ext cx="611446" cy="317523"/>
            </a:xfrm>
            <a:prstGeom prst="rect">
              <a:avLst/>
            </a:prstGeom>
          </p:spPr>
        </p:pic>
        <p:pic>
          <p:nvPicPr>
            <p:cNvPr id="58" name="Imagen 70"/>
            <p:cNvPicPr>
              <a:picLocks noChangeAspect="1"/>
            </p:cNvPicPr>
            <p:nvPr/>
          </p:nvPicPr>
          <p:blipFill>
            <a:blip r:embed="rId46"/>
            <a:stretch>
              <a:fillRect/>
            </a:stretch>
          </p:blipFill>
          <p:spPr>
            <a:xfrm>
              <a:off x="5974442" y="2330788"/>
              <a:ext cx="507248" cy="319534"/>
            </a:xfrm>
            <a:prstGeom prst="rect">
              <a:avLst/>
            </a:prstGeom>
          </p:spPr>
        </p:pic>
        <p:pic>
          <p:nvPicPr>
            <p:cNvPr id="59" name="Imagen 71"/>
            <p:cNvPicPr>
              <a:picLocks noChangeAspect="1"/>
            </p:cNvPicPr>
            <p:nvPr/>
          </p:nvPicPr>
          <p:blipFill>
            <a:blip r:embed="rId47"/>
            <a:stretch>
              <a:fillRect/>
            </a:stretch>
          </p:blipFill>
          <p:spPr>
            <a:xfrm>
              <a:off x="6218805" y="3624855"/>
              <a:ext cx="415535" cy="676827"/>
            </a:xfrm>
            <a:prstGeom prst="rect">
              <a:avLst/>
            </a:prstGeom>
          </p:spPr>
        </p:pic>
        <p:pic>
          <p:nvPicPr>
            <p:cNvPr id="60" name="Imagen 72"/>
            <p:cNvPicPr>
              <a:picLocks noChangeAspect="1"/>
            </p:cNvPicPr>
            <p:nvPr/>
          </p:nvPicPr>
          <p:blipFill>
            <a:blip r:embed="rId48"/>
            <a:stretch>
              <a:fillRect/>
            </a:stretch>
          </p:blipFill>
          <p:spPr>
            <a:xfrm>
              <a:off x="7959701" y="3904714"/>
              <a:ext cx="615705" cy="337943"/>
            </a:xfrm>
            <a:prstGeom prst="rect">
              <a:avLst/>
            </a:prstGeom>
          </p:spPr>
        </p:pic>
        <p:pic>
          <p:nvPicPr>
            <p:cNvPr id="61" name="Imagen 73"/>
            <p:cNvPicPr>
              <a:picLocks noChangeAspect="1"/>
            </p:cNvPicPr>
            <p:nvPr/>
          </p:nvPicPr>
          <p:blipFill>
            <a:blip r:embed="rId49"/>
            <a:stretch>
              <a:fillRect/>
            </a:stretch>
          </p:blipFill>
          <p:spPr>
            <a:xfrm>
              <a:off x="8567010" y="4236959"/>
              <a:ext cx="387536" cy="327915"/>
            </a:xfrm>
            <a:prstGeom prst="rect">
              <a:avLst/>
            </a:prstGeom>
          </p:spPr>
        </p:pic>
        <p:pic>
          <p:nvPicPr>
            <p:cNvPr id="62" name="Imagen 74"/>
            <p:cNvPicPr>
              <a:picLocks noChangeAspect="1"/>
            </p:cNvPicPr>
            <p:nvPr/>
          </p:nvPicPr>
          <p:blipFill>
            <a:blip r:embed="rId50"/>
            <a:stretch>
              <a:fillRect/>
            </a:stretch>
          </p:blipFill>
          <p:spPr>
            <a:xfrm>
              <a:off x="8284672" y="4329330"/>
              <a:ext cx="290734" cy="453901"/>
            </a:xfrm>
            <a:prstGeom prst="rect">
              <a:avLst/>
            </a:prstGeom>
          </p:spPr>
        </p:pic>
        <p:pic>
          <p:nvPicPr>
            <p:cNvPr id="63" name="Imagen 75"/>
            <p:cNvPicPr>
              <a:picLocks noChangeAspect="1"/>
            </p:cNvPicPr>
            <p:nvPr/>
          </p:nvPicPr>
          <p:blipFill>
            <a:blip r:embed="rId51"/>
            <a:stretch>
              <a:fillRect/>
            </a:stretch>
          </p:blipFill>
          <p:spPr>
            <a:xfrm>
              <a:off x="7657593" y="4267546"/>
              <a:ext cx="567446" cy="371602"/>
            </a:xfrm>
            <a:prstGeom prst="rect">
              <a:avLst/>
            </a:prstGeom>
          </p:spPr>
        </p:pic>
        <p:pic>
          <p:nvPicPr>
            <p:cNvPr id="64" name="Imagen 76"/>
            <p:cNvPicPr>
              <a:picLocks noChangeAspect="1"/>
            </p:cNvPicPr>
            <p:nvPr/>
          </p:nvPicPr>
          <p:blipFill>
            <a:blip r:embed="rId52"/>
            <a:stretch>
              <a:fillRect/>
            </a:stretch>
          </p:blipFill>
          <p:spPr>
            <a:xfrm>
              <a:off x="8696142" y="4557102"/>
              <a:ext cx="382183" cy="273898"/>
            </a:xfrm>
            <a:prstGeom prst="rect">
              <a:avLst/>
            </a:prstGeom>
          </p:spPr>
        </p:pic>
        <p:pic>
          <p:nvPicPr>
            <p:cNvPr id="65" name="Imagen 77"/>
            <p:cNvPicPr>
              <a:picLocks noChangeAspect="1"/>
            </p:cNvPicPr>
            <p:nvPr/>
          </p:nvPicPr>
          <p:blipFill>
            <a:blip r:embed="rId53"/>
            <a:stretch>
              <a:fillRect/>
            </a:stretch>
          </p:blipFill>
          <p:spPr>
            <a:xfrm>
              <a:off x="9075446" y="5991401"/>
              <a:ext cx="411456" cy="286851"/>
            </a:xfrm>
            <a:prstGeom prst="rect">
              <a:avLst/>
            </a:prstGeom>
          </p:spPr>
        </p:pic>
        <p:pic>
          <p:nvPicPr>
            <p:cNvPr id="66" name="Imagen 78"/>
            <p:cNvPicPr>
              <a:picLocks noChangeAspect="1"/>
            </p:cNvPicPr>
            <p:nvPr/>
          </p:nvPicPr>
          <p:blipFill>
            <a:blip r:embed="rId54"/>
            <a:stretch>
              <a:fillRect/>
            </a:stretch>
          </p:blipFill>
          <p:spPr>
            <a:xfrm>
              <a:off x="9700287" y="5980854"/>
              <a:ext cx="419233" cy="221088"/>
            </a:xfrm>
            <a:prstGeom prst="rect">
              <a:avLst/>
            </a:prstGeom>
          </p:spPr>
        </p:pic>
        <p:pic>
          <p:nvPicPr>
            <p:cNvPr id="67" name="Imagen 79"/>
            <p:cNvPicPr>
              <a:picLocks noChangeAspect="1"/>
            </p:cNvPicPr>
            <p:nvPr/>
          </p:nvPicPr>
          <p:blipFill>
            <a:blip r:embed="rId55"/>
            <a:stretch>
              <a:fillRect/>
            </a:stretch>
          </p:blipFill>
          <p:spPr>
            <a:xfrm>
              <a:off x="9685744" y="6276225"/>
              <a:ext cx="433776" cy="309291"/>
            </a:xfrm>
            <a:prstGeom prst="rect">
              <a:avLst/>
            </a:prstGeom>
          </p:spPr>
        </p:pic>
        <p:pic>
          <p:nvPicPr>
            <p:cNvPr id="68" name="Imagen 80"/>
            <p:cNvPicPr>
              <a:picLocks noChangeAspect="1"/>
            </p:cNvPicPr>
            <p:nvPr/>
          </p:nvPicPr>
          <p:blipFill>
            <a:blip r:embed="rId56"/>
            <a:stretch>
              <a:fillRect/>
            </a:stretch>
          </p:blipFill>
          <p:spPr>
            <a:xfrm>
              <a:off x="8747081" y="6177869"/>
              <a:ext cx="349606" cy="450499"/>
            </a:xfrm>
            <a:prstGeom prst="rect">
              <a:avLst/>
            </a:prstGeom>
          </p:spPr>
        </p:pic>
        <p:pic>
          <p:nvPicPr>
            <p:cNvPr id="69" name="Imagen 81"/>
            <p:cNvPicPr>
              <a:picLocks noChangeAspect="1"/>
            </p:cNvPicPr>
            <p:nvPr/>
          </p:nvPicPr>
          <p:blipFill>
            <a:blip r:embed="rId57"/>
            <a:stretch>
              <a:fillRect/>
            </a:stretch>
          </p:blipFill>
          <p:spPr>
            <a:xfrm>
              <a:off x="7759597" y="6275938"/>
              <a:ext cx="512035" cy="296281"/>
            </a:xfrm>
            <a:prstGeom prst="rect">
              <a:avLst/>
            </a:prstGeom>
          </p:spPr>
        </p:pic>
        <p:pic>
          <p:nvPicPr>
            <p:cNvPr id="70" name="Imagen 82"/>
            <p:cNvPicPr>
              <a:picLocks noChangeAspect="1"/>
            </p:cNvPicPr>
            <p:nvPr/>
          </p:nvPicPr>
          <p:blipFill>
            <a:blip r:embed="rId58"/>
            <a:stretch>
              <a:fillRect/>
            </a:stretch>
          </p:blipFill>
          <p:spPr>
            <a:xfrm>
              <a:off x="7122782" y="3099695"/>
              <a:ext cx="574650" cy="348332"/>
            </a:xfrm>
            <a:prstGeom prst="rect">
              <a:avLst/>
            </a:prstGeom>
          </p:spPr>
        </p:pic>
        <p:pic>
          <p:nvPicPr>
            <p:cNvPr id="71" name="Imagen 83"/>
            <p:cNvPicPr>
              <a:picLocks noChangeAspect="1"/>
            </p:cNvPicPr>
            <p:nvPr/>
          </p:nvPicPr>
          <p:blipFill>
            <a:blip r:embed="rId59"/>
            <a:stretch>
              <a:fillRect/>
            </a:stretch>
          </p:blipFill>
          <p:spPr>
            <a:xfrm>
              <a:off x="8462457" y="5841196"/>
              <a:ext cx="556695" cy="253967"/>
            </a:xfrm>
            <a:prstGeom prst="rect">
              <a:avLst/>
            </a:prstGeom>
          </p:spPr>
        </p:pic>
        <p:pic>
          <p:nvPicPr>
            <p:cNvPr id="72" name="Imagen 84"/>
            <p:cNvPicPr>
              <a:picLocks noChangeAspect="1"/>
            </p:cNvPicPr>
            <p:nvPr/>
          </p:nvPicPr>
          <p:blipFill>
            <a:blip r:embed="rId60"/>
            <a:stretch>
              <a:fillRect/>
            </a:stretch>
          </p:blipFill>
          <p:spPr>
            <a:xfrm>
              <a:off x="7084937" y="3419346"/>
              <a:ext cx="529424" cy="363766"/>
            </a:xfrm>
            <a:prstGeom prst="rect">
              <a:avLst/>
            </a:prstGeom>
          </p:spPr>
        </p:pic>
        <p:pic>
          <p:nvPicPr>
            <p:cNvPr id="73" name="Imagen 85"/>
            <p:cNvPicPr>
              <a:picLocks noChangeAspect="1"/>
            </p:cNvPicPr>
            <p:nvPr/>
          </p:nvPicPr>
          <p:blipFill>
            <a:blip r:embed="rId61"/>
            <a:stretch>
              <a:fillRect/>
            </a:stretch>
          </p:blipFill>
          <p:spPr>
            <a:xfrm>
              <a:off x="6917542" y="3763618"/>
              <a:ext cx="231455" cy="470800"/>
            </a:xfrm>
            <a:prstGeom prst="rect">
              <a:avLst/>
            </a:prstGeom>
          </p:spPr>
        </p:pic>
        <p:pic>
          <p:nvPicPr>
            <p:cNvPr id="74" name="Imagen 86"/>
            <p:cNvPicPr>
              <a:picLocks noChangeAspect="1"/>
            </p:cNvPicPr>
            <p:nvPr/>
          </p:nvPicPr>
          <p:blipFill>
            <a:blip r:embed="rId62"/>
            <a:stretch>
              <a:fillRect/>
            </a:stretch>
          </p:blipFill>
          <p:spPr>
            <a:xfrm>
              <a:off x="8320082" y="6057227"/>
              <a:ext cx="351722" cy="542927"/>
            </a:xfrm>
            <a:prstGeom prst="rect">
              <a:avLst/>
            </a:prstGeom>
          </p:spPr>
        </p:pic>
        <p:pic>
          <p:nvPicPr>
            <p:cNvPr id="75" name="Imagen 87"/>
            <p:cNvPicPr>
              <a:picLocks noChangeAspect="1"/>
            </p:cNvPicPr>
            <p:nvPr/>
          </p:nvPicPr>
          <p:blipFill>
            <a:blip r:embed="rId63"/>
            <a:stretch>
              <a:fillRect/>
            </a:stretch>
          </p:blipFill>
          <p:spPr>
            <a:xfrm>
              <a:off x="6817114" y="4302059"/>
              <a:ext cx="298569" cy="507874"/>
            </a:xfrm>
            <a:prstGeom prst="rect">
              <a:avLst/>
            </a:prstGeom>
          </p:spPr>
        </p:pic>
        <p:pic>
          <p:nvPicPr>
            <p:cNvPr id="76" name="Imagen 88"/>
            <p:cNvPicPr>
              <a:picLocks noChangeAspect="1"/>
            </p:cNvPicPr>
            <p:nvPr/>
          </p:nvPicPr>
          <p:blipFill>
            <a:blip r:embed="rId64"/>
            <a:stretch>
              <a:fillRect/>
            </a:stretch>
          </p:blipFill>
          <p:spPr>
            <a:xfrm>
              <a:off x="7152727" y="4471801"/>
              <a:ext cx="542891" cy="348523"/>
            </a:xfrm>
            <a:prstGeom prst="rect">
              <a:avLst/>
            </a:prstGeom>
          </p:spPr>
        </p:pic>
        <p:pic>
          <p:nvPicPr>
            <p:cNvPr id="77" name="Imagen 89"/>
            <p:cNvPicPr>
              <a:picLocks noChangeAspect="1"/>
            </p:cNvPicPr>
            <p:nvPr/>
          </p:nvPicPr>
          <p:blipFill>
            <a:blip r:embed="rId65"/>
            <a:stretch>
              <a:fillRect/>
            </a:stretch>
          </p:blipFill>
          <p:spPr>
            <a:xfrm>
              <a:off x="6328996" y="5628297"/>
              <a:ext cx="613702" cy="946338"/>
            </a:xfrm>
            <a:prstGeom prst="rect">
              <a:avLst/>
            </a:prstGeom>
          </p:spPr>
        </p:pic>
        <p:pic>
          <p:nvPicPr>
            <p:cNvPr id="78" name="Imagen 90"/>
            <p:cNvPicPr>
              <a:picLocks noChangeAspect="1"/>
            </p:cNvPicPr>
            <p:nvPr/>
          </p:nvPicPr>
          <p:blipFill>
            <a:blip r:embed="rId66"/>
            <a:stretch>
              <a:fillRect/>
            </a:stretch>
          </p:blipFill>
          <p:spPr>
            <a:xfrm>
              <a:off x="5332420" y="4410467"/>
              <a:ext cx="964692" cy="361510"/>
            </a:xfrm>
            <a:prstGeom prst="rect">
              <a:avLst/>
            </a:prstGeom>
          </p:spPr>
        </p:pic>
        <p:pic>
          <p:nvPicPr>
            <p:cNvPr id="79" name="Imagen 91"/>
            <p:cNvPicPr>
              <a:picLocks noChangeAspect="1"/>
            </p:cNvPicPr>
            <p:nvPr/>
          </p:nvPicPr>
          <p:blipFill>
            <a:blip r:embed="rId67"/>
            <a:stretch>
              <a:fillRect/>
            </a:stretch>
          </p:blipFill>
          <p:spPr>
            <a:xfrm>
              <a:off x="5505451" y="5986951"/>
              <a:ext cx="319670" cy="596867"/>
            </a:xfrm>
            <a:prstGeom prst="rect">
              <a:avLst/>
            </a:prstGeom>
          </p:spPr>
        </p:pic>
        <p:pic>
          <p:nvPicPr>
            <p:cNvPr id="80" name="Imagen 92"/>
            <p:cNvPicPr>
              <a:picLocks noChangeAspect="1"/>
            </p:cNvPicPr>
            <p:nvPr/>
          </p:nvPicPr>
          <p:blipFill>
            <a:blip r:embed="rId68"/>
            <a:stretch>
              <a:fillRect/>
            </a:stretch>
          </p:blipFill>
          <p:spPr>
            <a:xfrm>
              <a:off x="4498154" y="6114414"/>
              <a:ext cx="883163" cy="485740"/>
            </a:xfrm>
            <a:prstGeom prst="rect">
              <a:avLst/>
            </a:prstGeom>
          </p:spPr>
        </p:pic>
        <p:pic>
          <p:nvPicPr>
            <p:cNvPr id="81" name="Imagen 93"/>
            <p:cNvPicPr>
              <a:picLocks noChangeAspect="1"/>
            </p:cNvPicPr>
            <p:nvPr/>
          </p:nvPicPr>
          <p:blipFill>
            <a:blip r:embed="rId69"/>
            <a:stretch>
              <a:fillRect/>
            </a:stretch>
          </p:blipFill>
          <p:spPr>
            <a:xfrm>
              <a:off x="3351352" y="6130683"/>
              <a:ext cx="495590" cy="383104"/>
            </a:xfrm>
            <a:prstGeom prst="rect">
              <a:avLst/>
            </a:prstGeom>
          </p:spPr>
        </p:pic>
        <p:pic>
          <p:nvPicPr>
            <p:cNvPr id="82" name="Imagen 94"/>
            <p:cNvPicPr>
              <a:picLocks noChangeAspect="1"/>
            </p:cNvPicPr>
            <p:nvPr/>
          </p:nvPicPr>
          <p:blipFill>
            <a:blip r:embed="rId70"/>
            <a:stretch>
              <a:fillRect/>
            </a:stretch>
          </p:blipFill>
          <p:spPr>
            <a:xfrm>
              <a:off x="3937620" y="6234348"/>
              <a:ext cx="485578" cy="257533"/>
            </a:xfrm>
            <a:prstGeom prst="rect">
              <a:avLst/>
            </a:prstGeom>
          </p:spPr>
        </p:pic>
        <p:pic>
          <p:nvPicPr>
            <p:cNvPr id="83" name="Imagen 95"/>
            <p:cNvPicPr>
              <a:picLocks noChangeAspect="1"/>
            </p:cNvPicPr>
            <p:nvPr/>
          </p:nvPicPr>
          <p:blipFill>
            <a:blip r:embed="rId71"/>
            <a:stretch>
              <a:fillRect/>
            </a:stretch>
          </p:blipFill>
          <p:spPr>
            <a:xfrm>
              <a:off x="6635847" y="3197874"/>
              <a:ext cx="458659" cy="357537"/>
            </a:xfrm>
            <a:prstGeom prst="rect">
              <a:avLst/>
            </a:prstGeom>
          </p:spPr>
        </p:pic>
        <p:pic>
          <p:nvPicPr>
            <p:cNvPr id="84" name="Imagen 96"/>
            <p:cNvPicPr>
              <a:picLocks noChangeAspect="1"/>
            </p:cNvPicPr>
            <p:nvPr/>
          </p:nvPicPr>
          <p:blipFill>
            <a:blip r:embed="rId72"/>
            <a:stretch>
              <a:fillRect/>
            </a:stretch>
          </p:blipFill>
          <p:spPr>
            <a:xfrm>
              <a:off x="6415003" y="1772061"/>
              <a:ext cx="383023" cy="533650"/>
            </a:xfrm>
            <a:prstGeom prst="rect">
              <a:avLst/>
            </a:prstGeom>
          </p:spPr>
        </p:pic>
        <p:pic>
          <p:nvPicPr>
            <p:cNvPr id="85" name="Imagen 97"/>
            <p:cNvPicPr>
              <a:picLocks noChangeAspect="1"/>
            </p:cNvPicPr>
            <p:nvPr/>
          </p:nvPicPr>
          <p:blipFill>
            <a:blip r:embed="rId73"/>
            <a:stretch>
              <a:fillRect/>
            </a:stretch>
          </p:blipFill>
          <p:spPr>
            <a:xfrm>
              <a:off x="7005317" y="6347914"/>
              <a:ext cx="444465" cy="244812"/>
            </a:xfrm>
            <a:prstGeom prst="rect">
              <a:avLst/>
            </a:prstGeom>
          </p:spPr>
        </p:pic>
        <p:pic>
          <p:nvPicPr>
            <p:cNvPr id="86" name="Imagen 98"/>
            <p:cNvPicPr>
              <a:picLocks noChangeAspect="1"/>
            </p:cNvPicPr>
            <p:nvPr/>
          </p:nvPicPr>
          <p:blipFill>
            <a:blip r:embed="rId74"/>
            <a:stretch>
              <a:fillRect/>
            </a:stretch>
          </p:blipFill>
          <p:spPr>
            <a:xfrm>
              <a:off x="7495937" y="6152351"/>
              <a:ext cx="255227" cy="422284"/>
            </a:xfrm>
            <a:prstGeom prst="rect">
              <a:avLst/>
            </a:prstGeom>
          </p:spPr>
        </p:pic>
        <p:pic>
          <p:nvPicPr>
            <p:cNvPr id="87" name="Imagen 99"/>
            <p:cNvPicPr>
              <a:picLocks noChangeAspect="1"/>
            </p:cNvPicPr>
            <p:nvPr/>
          </p:nvPicPr>
          <p:blipFill>
            <a:blip r:embed="rId75"/>
            <a:stretch>
              <a:fillRect/>
            </a:stretch>
          </p:blipFill>
          <p:spPr>
            <a:xfrm>
              <a:off x="4973627" y="3687102"/>
              <a:ext cx="595254" cy="276164"/>
            </a:xfrm>
            <a:prstGeom prst="rect">
              <a:avLst/>
            </a:prstGeom>
          </p:spPr>
        </p:pic>
        <p:pic>
          <p:nvPicPr>
            <p:cNvPr id="88" name="Imagen 100"/>
            <p:cNvPicPr>
              <a:picLocks noChangeAspect="1"/>
            </p:cNvPicPr>
            <p:nvPr/>
          </p:nvPicPr>
          <p:blipFill>
            <a:blip r:embed="rId76"/>
            <a:stretch>
              <a:fillRect/>
            </a:stretch>
          </p:blipFill>
          <p:spPr>
            <a:xfrm>
              <a:off x="5600075" y="4026305"/>
              <a:ext cx="616380" cy="271207"/>
            </a:xfrm>
            <a:prstGeom prst="rect">
              <a:avLst/>
            </a:prstGeom>
          </p:spPr>
        </p:pic>
        <p:pic>
          <p:nvPicPr>
            <p:cNvPr id="89" name="Imagen 101"/>
            <p:cNvPicPr>
              <a:picLocks noChangeAspect="1"/>
            </p:cNvPicPr>
            <p:nvPr/>
          </p:nvPicPr>
          <p:blipFill>
            <a:blip r:embed="rId77"/>
            <a:stretch>
              <a:fillRect/>
            </a:stretch>
          </p:blipFill>
          <p:spPr>
            <a:xfrm>
              <a:off x="5593874" y="3693770"/>
              <a:ext cx="563930" cy="354141"/>
            </a:xfrm>
            <a:prstGeom prst="rect">
              <a:avLst/>
            </a:prstGeom>
          </p:spPr>
        </p:pic>
        <p:pic>
          <p:nvPicPr>
            <p:cNvPr id="90" name="Imagen 102"/>
            <p:cNvPicPr>
              <a:picLocks noChangeAspect="1"/>
            </p:cNvPicPr>
            <p:nvPr/>
          </p:nvPicPr>
          <p:blipFill>
            <a:blip r:embed="rId78"/>
            <a:stretch>
              <a:fillRect/>
            </a:stretch>
          </p:blipFill>
          <p:spPr>
            <a:xfrm>
              <a:off x="5368007" y="3339115"/>
              <a:ext cx="604980" cy="357157"/>
            </a:xfrm>
            <a:prstGeom prst="rect">
              <a:avLst/>
            </a:prstGeom>
          </p:spPr>
        </p:pic>
        <p:pic>
          <p:nvPicPr>
            <p:cNvPr id="91" name="Imagen 103"/>
            <p:cNvPicPr>
              <a:picLocks noChangeAspect="1"/>
            </p:cNvPicPr>
            <p:nvPr/>
          </p:nvPicPr>
          <p:blipFill>
            <a:blip r:embed="rId79"/>
            <a:stretch>
              <a:fillRect/>
            </a:stretch>
          </p:blipFill>
          <p:spPr>
            <a:xfrm>
              <a:off x="5947620" y="5940911"/>
              <a:ext cx="276916" cy="631714"/>
            </a:xfrm>
            <a:prstGeom prst="rect">
              <a:avLst/>
            </a:prstGeom>
          </p:spPr>
        </p:pic>
        <p:pic>
          <p:nvPicPr>
            <p:cNvPr id="92" name="Imagen 104"/>
            <p:cNvPicPr>
              <a:picLocks noChangeAspect="1"/>
            </p:cNvPicPr>
            <p:nvPr/>
          </p:nvPicPr>
          <p:blipFill>
            <a:blip r:embed="rId80"/>
            <a:stretch>
              <a:fillRect/>
            </a:stretch>
          </p:blipFill>
          <p:spPr>
            <a:xfrm>
              <a:off x="6015210" y="3200338"/>
              <a:ext cx="470623" cy="394047"/>
            </a:xfrm>
            <a:prstGeom prst="rect">
              <a:avLst/>
            </a:prstGeom>
          </p:spPr>
        </p:pic>
        <p:pic>
          <p:nvPicPr>
            <p:cNvPr id="93" name="Imagen 105"/>
            <p:cNvPicPr>
              <a:picLocks noChangeAspect="1"/>
            </p:cNvPicPr>
            <p:nvPr/>
          </p:nvPicPr>
          <p:blipFill>
            <a:blip r:embed="rId81"/>
            <a:stretch>
              <a:fillRect/>
            </a:stretch>
          </p:blipFill>
          <p:spPr>
            <a:xfrm>
              <a:off x="7014917" y="5843430"/>
              <a:ext cx="769665" cy="350100"/>
            </a:xfrm>
            <a:prstGeom prst="rect">
              <a:avLst/>
            </a:prstGeom>
          </p:spPr>
        </p:pic>
        <p:pic>
          <p:nvPicPr>
            <p:cNvPr id="94" name="Imagen 106"/>
            <p:cNvPicPr>
              <a:picLocks noChangeAspect="1"/>
            </p:cNvPicPr>
            <p:nvPr/>
          </p:nvPicPr>
          <p:blipFill>
            <a:blip r:embed="rId82"/>
            <a:stretch>
              <a:fillRect/>
            </a:stretch>
          </p:blipFill>
          <p:spPr>
            <a:xfrm>
              <a:off x="5938320" y="5308146"/>
              <a:ext cx="510591" cy="289682"/>
            </a:xfrm>
            <a:prstGeom prst="rect">
              <a:avLst/>
            </a:prstGeom>
          </p:spPr>
        </p:pic>
        <p:pic>
          <p:nvPicPr>
            <p:cNvPr id="95" name="Imagen 107"/>
            <p:cNvPicPr>
              <a:picLocks noChangeAspect="1"/>
            </p:cNvPicPr>
            <p:nvPr/>
          </p:nvPicPr>
          <p:blipFill>
            <a:blip r:embed="rId83"/>
            <a:stretch>
              <a:fillRect/>
            </a:stretch>
          </p:blipFill>
          <p:spPr>
            <a:xfrm>
              <a:off x="6114248" y="4961073"/>
              <a:ext cx="436313" cy="321996"/>
            </a:xfrm>
            <a:prstGeom prst="rect">
              <a:avLst/>
            </a:prstGeom>
          </p:spPr>
        </p:pic>
        <p:pic>
          <p:nvPicPr>
            <p:cNvPr id="96" name="Imagen 108"/>
            <p:cNvPicPr>
              <a:picLocks noChangeAspect="1"/>
            </p:cNvPicPr>
            <p:nvPr/>
          </p:nvPicPr>
          <p:blipFill>
            <a:blip r:embed="rId84"/>
            <a:stretch>
              <a:fillRect/>
            </a:stretch>
          </p:blipFill>
          <p:spPr>
            <a:xfrm>
              <a:off x="6555290" y="5330691"/>
              <a:ext cx="404259" cy="306454"/>
            </a:xfrm>
            <a:prstGeom prst="rect">
              <a:avLst/>
            </a:prstGeom>
          </p:spPr>
        </p:pic>
        <p:pic>
          <p:nvPicPr>
            <p:cNvPr id="97" name="Imagen 109"/>
            <p:cNvPicPr>
              <a:picLocks noChangeAspect="1"/>
            </p:cNvPicPr>
            <p:nvPr/>
          </p:nvPicPr>
          <p:blipFill>
            <a:blip r:embed="rId85"/>
            <a:stretch>
              <a:fillRect/>
            </a:stretch>
          </p:blipFill>
          <p:spPr>
            <a:xfrm>
              <a:off x="6854642" y="2113084"/>
              <a:ext cx="340658" cy="492419"/>
            </a:xfrm>
            <a:prstGeom prst="rect">
              <a:avLst/>
            </a:prstGeom>
          </p:spPr>
        </p:pic>
        <p:pic>
          <p:nvPicPr>
            <p:cNvPr id="98" name="Imagen 111"/>
            <p:cNvPicPr>
              <a:picLocks noChangeAspect="1"/>
            </p:cNvPicPr>
            <p:nvPr/>
          </p:nvPicPr>
          <p:blipFill>
            <a:blip r:embed="rId86"/>
            <a:stretch>
              <a:fillRect/>
            </a:stretch>
          </p:blipFill>
          <p:spPr>
            <a:xfrm>
              <a:off x="7703558" y="3138027"/>
              <a:ext cx="359893" cy="735900"/>
            </a:xfrm>
            <a:prstGeom prst="rect">
              <a:avLst/>
            </a:prstGeom>
          </p:spPr>
        </p:pic>
        <p:pic>
          <p:nvPicPr>
            <p:cNvPr id="99" name="Imagen 112"/>
            <p:cNvPicPr>
              <a:picLocks noChangeAspect="1"/>
            </p:cNvPicPr>
            <p:nvPr/>
          </p:nvPicPr>
          <p:blipFill>
            <a:blip r:embed="rId87"/>
            <a:stretch>
              <a:fillRect/>
            </a:stretch>
          </p:blipFill>
          <p:spPr>
            <a:xfrm>
              <a:off x="7198879" y="3889890"/>
              <a:ext cx="545637" cy="332287"/>
            </a:xfrm>
            <a:prstGeom prst="rect">
              <a:avLst/>
            </a:prstGeom>
          </p:spPr>
        </p:pic>
        <p:pic>
          <p:nvPicPr>
            <p:cNvPr id="100" name="Imagen 113"/>
            <p:cNvPicPr>
              <a:picLocks noChangeAspect="1"/>
            </p:cNvPicPr>
            <p:nvPr/>
          </p:nvPicPr>
          <p:blipFill>
            <a:blip r:embed="rId88"/>
            <a:stretch>
              <a:fillRect/>
            </a:stretch>
          </p:blipFill>
          <p:spPr>
            <a:xfrm>
              <a:off x="7033270" y="5283069"/>
              <a:ext cx="533678" cy="532646"/>
            </a:xfrm>
            <a:prstGeom prst="rect">
              <a:avLst/>
            </a:prstGeom>
          </p:spPr>
        </p:pic>
        <p:pic>
          <p:nvPicPr>
            <p:cNvPr id="101" name="Imagen 114"/>
            <p:cNvPicPr>
              <a:picLocks noChangeAspect="1"/>
            </p:cNvPicPr>
            <p:nvPr/>
          </p:nvPicPr>
          <p:blipFill>
            <a:blip r:embed="rId89"/>
            <a:stretch>
              <a:fillRect/>
            </a:stretch>
          </p:blipFill>
          <p:spPr>
            <a:xfrm>
              <a:off x="7591632" y="5396415"/>
              <a:ext cx="476738" cy="406110"/>
            </a:xfrm>
            <a:prstGeom prst="rect">
              <a:avLst/>
            </a:prstGeom>
          </p:spPr>
        </p:pic>
        <p:pic>
          <p:nvPicPr>
            <p:cNvPr id="102" name="Imagen 115"/>
            <p:cNvPicPr>
              <a:picLocks noChangeAspect="1"/>
            </p:cNvPicPr>
            <p:nvPr/>
          </p:nvPicPr>
          <p:blipFill>
            <a:blip r:embed="rId90"/>
            <a:stretch>
              <a:fillRect/>
            </a:stretch>
          </p:blipFill>
          <p:spPr>
            <a:xfrm>
              <a:off x="7770875" y="5802525"/>
              <a:ext cx="515300" cy="357514"/>
            </a:xfrm>
            <a:prstGeom prst="rect">
              <a:avLst/>
            </a:prstGeom>
          </p:spPr>
        </p:pic>
        <p:pic>
          <p:nvPicPr>
            <p:cNvPr id="103" name="Imagen 116"/>
            <p:cNvPicPr>
              <a:picLocks noChangeAspect="1"/>
            </p:cNvPicPr>
            <p:nvPr/>
          </p:nvPicPr>
          <p:blipFill>
            <a:blip r:embed="rId91"/>
            <a:stretch>
              <a:fillRect/>
            </a:stretch>
          </p:blipFill>
          <p:spPr>
            <a:xfrm>
              <a:off x="8047650" y="5519401"/>
              <a:ext cx="509138" cy="320127"/>
            </a:xfrm>
            <a:prstGeom prst="rect">
              <a:avLst/>
            </a:prstGeom>
          </p:spPr>
        </p:pic>
        <p:pic>
          <p:nvPicPr>
            <p:cNvPr id="104" name="Imagen 117"/>
            <p:cNvPicPr>
              <a:picLocks noChangeAspect="1"/>
            </p:cNvPicPr>
            <p:nvPr/>
          </p:nvPicPr>
          <p:blipFill>
            <a:blip r:embed="rId92"/>
            <a:stretch>
              <a:fillRect/>
            </a:stretch>
          </p:blipFill>
          <p:spPr>
            <a:xfrm>
              <a:off x="9183796" y="6238857"/>
              <a:ext cx="513254" cy="374374"/>
            </a:xfrm>
            <a:prstGeom prst="rect">
              <a:avLst/>
            </a:prstGeom>
          </p:spPr>
        </p:pic>
        <p:pic>
          <p:nvPicPr>
            <p:cNvPr id="105" name="Imagen 118"/>
            <p:cNvPicPr>
              <a:picLocks noChangeAspect="1"/>
            </p:cNvPicPr>
            <p:nvPr/>
          </p:nvPicPr>
          <p:blipFill>
            <a:blip r:embed="rId93"/>
            <a:stretch>
              <a:fillRect/>
            </a:stretch>
          </p:blipFill>
          <p:spPr>
            <a:xfrm>
              <a:off x="5364721" y="5615918"/>
              <a:ext cx="385437" cy="355700"/>
            </a:xfrm>
            <a:prstGeom prst="rect">
              <a:avLst/>
            </a:prstGeom>
          </p:spPr>
        </p:pic>
        <p:pic>
          <p:nvPicPr>
            <p:cNvPr id="106" name="Imagen 119"/>
            <p:cNvPicPr>
              <a:picLocks noChangeAspect="1"/>
            </p:cNvPicPr>
            <p:nvPr/>
          </p:nvPicPr>
          <p:blipFill>
            <a:blip r:embed="rId94"/>
            <a:stretch>
              <a:fillRect/>
            </a:stretch>
          </p:blipFill>
          <p:spPr>
            <a:xfrm>
              <a:off x="6690529" y="3653052"/>
              <a:ext cx="178248" cy="560827"/>
            </a:xfrm>
            <a:prstGeom prst="rect">
              <a:avLst/>
            </a:prstGeom>
          </p:spPr>
        </p:pic>
        <p:pic>
          <p:nvPicPr>
            <p:cNvPr id="107" name="Imagen 120"/>
            <p:cNvPicPr>
              <a:picLocks noChangeAspect="1"/>
            </p:cNvPicPr>
            <p:nvPr/>
          </p:nvPicPr>
          <p:blipFill>
            <a:blip r:embed="rId95"/>
            <a:stretch>
              <a:fillRect/>
            </a:stretch>
          </p:blipFill>
          <p:spPr>
            <a:xfrm>
              <a:off x="4775060" y="3229568"/>
              <a:ext cx="424605" cy="376134"/>
            </a:xfrm>
            <a:prstGeom prst="rect">
              <a:avLst/>
            </a:prstGeom>
          </p:spPr>
        </p:pic>
        <p:pic>
          <p:nvPicPr>
            <p:cNvPr id="108" name="Imagen 121"/>
            <p:cNvPicPr>
              <a:picLocks noChangeAspect="1"/>
            </p:cNvPicPr>
            <p:nvPr/>
          </p:nvPicPr>
          <p:blipFill>
            <a:blip r:embed="rId96"/>
            <a:stretch>
              <a:fillRect/>
            </a:stretch>
          </p:blipFill>
          <p:spPr>
            <a:xfrm>
              <a:off x="4023424" y="3197980"/>
              <a:ext cx="637077" cy="299938"/>
            </a:xfrm>
            <a:prstGeom prst="rect">
              <a:avLst/>
            </a:prstGeom>
          </p:spPr>
        </p:pic>
        <p:pic>
          <p:nvPicPr>
            <p:cNvPr id="109" name="Imagen 122"/>
            <p:cNvPicPr>
              <a:picLocks noChangeAspect="1"/>
            </p:cNvPicPr>
            <p:nvPr/>
          </p:nvPicPr>
          <p:blipFill>
            <a:blip r:embed="rId97"/>
            <a:stretch>
              <a:fillRect/>
            </a:stretch>
          </p:blipFill>
          <p:spPr>
            <a:xfrm>
              <a:off x="6983990" y="4950595"/>
              <a:ext cx="588238" cy="288570"/>
            </a:xfrm>
            <a:prstGeom prst="rect">
              <a:avLst/>
            </a:prstGeom>
          </p:spPr>
        </p:pic>
        <p:pic>
          <p:nvPicPr>
            <p:cNvPr id="110" name="Imagen 123"/>
            <p:cNvPicPr>
              <a:picLocks noChangeAspect="1"/>
            </p:cNvPicPr>
            <p:nvPr/>
          </p:nvPicPr>
          <p:blipFill>
            <a:blip r:embed="rId98"/>
            <a:stretch>
              <a:fillRect/>
            </a:stretch>
          </p:blipFill>
          <p:spPr>
            <a:xfrm>
              <a:off x="8667893" y="5560750"/>
              <a:ext cx="591968" cy="295984"/>
            </a:xfrm>
            <a:prstGeom prst="rect">
              <a:avLst/>
            </a:prstGeom>
          </p:spPr>
        </p:pic>
        <p:pic>
          <p:nvPicPr>
            <p:cNvPr id="111" name="Imagen 124"/>
            <p:cNvPicPr>
              <a:picLocks noChangeAspect="1"/>
            </p:cNvPicPr>
            <p:nvPr/>
          </p:nvPicPr>
          <p:blipFill>
            <a:blip r:embed="rId99"/>
            <a:stretch>
              <a:fillRect/>
            </a:stretch>
          </p:blipFill>
          <p:spPr>
            <a:xfrm>
              <a:off x="8318470" y="5220632"/>
              <a:ext cx="468581" cy="316467"/>
            </a:xfrm>
            <a:prstGeom prst="rect">
              <a:avLst/>
            </a:prstGeom>
          </p:spPr>
        </p:pic>
        <p:pic>
          <p:nvPicPr>
            <p:cNvPr id="112" name="Imagen 125"/>
            <p:cNvPicPr>
              <a:picLocks noChangeAspect="1"/>
            </p:cNvPicPr>
            <p:nvPr/>
          </p:nvPicPr>
          <p:blipFill>
            <a:blip r:embed="rId100"/>
            <a:stretch>
              <a:fillRect/>
            </a:stretch>
          </p:blipFill>
          <p:spPr>
            <a:xfrm>
              <a:off x="9369526" y="5675599"/>
              <a:ext cx="462163" cy="341290"/>
            </a:xfrm>
            <a:prstGeom prst="rect">
              <a:avLst/>
            </a:prstGeom>
          </p:spPr>
        </p:pic>
        <p:pic>
          <p:nvPicPr>
            <p:cNvPr id="113" name="Imagen 126"/>
            <p:cNvPicPr>
              <a:picLocks noChangeAspect="1"/>
            </p:cNvPicPr>
            <p:nvPr/>
          </p:nvPicPr>
          <p:blipFill>
            <a:blip r:embed="rId101"/>
            <a:stretch>
              <a:fillRect/>
            </a:stretch>
          </p:blipFill>
          <p:spPr>
            <a:xfrm>
              <a:off x="3318779" y="5498019"/>
              <a:ext cx="448368" cy="613959"/>
            </a:xfrm>
            <a:prstGeom prst="rect">
              <a:avLst/>
            </a:prstGeom>
          </p:spPr>
        </p:pic>
        <p:pic>
          <p:nvPicPr>
            <p:cNvPr id="114" name="Imagen 127"/>
            <p:cNvPicPr>
              <a:picLocks noChangeAspect="1"/>
            </p:cNvPicPr>
            <p:nvPr/>
          </p:nvPicPr>
          <p:blipFill>
            <a:blip r:embed="rId102"/>
            <a:stretch>
              <a:fillRect/>
            </a:stretch>
          </p:blipFill>
          <p:spPr>
            <a:xfrm>
              <a:off x="3778536" y="5534460"/>
              <a:ext cx="307366" cy="509837"/>
            </a:xfrm>
            <a:prstGeom prst="rect">
              <a:avLst/>
            </a:prstGeom>
          </p:spPr>
        </p:pic>
        <p:pic>
          <p:nvPicPr>
            <p:cNvPr id="115" name="Imagen 128"/>
            <p:cNvPicPr>
              <a:picLocks noChangeAspect="1"/>
            </p:cNvPicPr>
            <p:nvPr/>
          </p:nvPicPr>
          <p:blipFill>
            <a:blip r:embed="rId103"/>
            <a:stretch>
              <a:fillRect/>
            </a:stretch>
          </p:blipFill>
          <p:spPr>
            <a:xfrm>
              <a:off x="4112078" y="5741827"/>
              <a:ext cx="405013" cy="436042"/>
            </a:xfrm>
            <a:prstGeom prst="rect">
              <a:avLst/>
            </a:prstGeom>
          </p:spPr>
        </p:pic>
        <p:cxnSp>
          <p:nvCxnSpPr>
            <p:cNvPr id="117" name="Conector recto de flecha 129"/>
            <p:cNvCxnSpPr/>
            <p:nvPr/>
          </p:nvCxnSpPr>
          <p:spPr>
            <a:xfrm>
              <a:off x="11595904" y="4866640"/>
              <a:ext cx="9236" cy="177430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ector recto de flecha 130"/>
            <p:cNvCxnSpPr/>
            <p:nvPr/>
          </p:nvCxnSpPr>
          <p:spPr>
            <a:xfrm>
              <a:off x="11586668" y="2712720"/>
              <a:ext cx="9236" cy="218440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ector recto de flecha 134"/>
            <p:cNvCxnSpPr/>
            <p:nvPr/>
          </p:nvCxnSpPr>
          <p:spPr>
            <a:xfrm flipH="1">
              <a:off x="11577432" y="397164"/>
              <a:ext cx="18472" cy="231555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CuadroTexto 136"/>
            <p:cNvSpPr txBox="1"/>
            <p:nvPr/>
          </p:nvSpPr>
          <p:spPr>
            <a:xfrm rot="16200000">
              <a:off x="10561851" y="5512537"/>
              <a:ext cx="1219200" cy="482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/>
                <a:t>$ 0- $39</a:t>
              </a:r>
              <a:endParaRPr lang="en-US" sz="1200"/>
            </a:p>
          </p:txBody>
        </p:sp>
        <p:sp>
          <p:nvSpPr>
            <p:cNvPr id="121" name="CuadroTexto 137"/>
            <p:cNvSpPr txBox="1"/>
            <p:nvPr/>
          </p:nvSpPr>
          <p:spPr>
            <a:xfrm rot="16200000">
              <a:off x="10266944" y="3268755"/>
              <a:ext cx="1809017" cy="4825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s-MX" sz="1200"/>
                <a:t>$ 40- $79</a:t>
              </a:r>
              <a:endParaRPr lang="en-US" sz="1200"/>
            </a:p>
          </p:txBody>
        </p:sp>
        <p:sp>
          <p:nvSpPr>
            <p:cNvPr id="122" name="CuadroTexto 138"/>
            <p:cNvSpPr txBox="1"/>
            <p:nvPr/>
          </p:nvSpPr>
          <p:spPr>
            <a:xfrm rot="16200000">
              <a:off x="10446804" y="1212040"/>
              <a:ext cx="1449297" cy="455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100"/>
                <a:t>$ 80- more</a:t>
              </a:r>
              <a:endParaRPr lang="en-US" sz="1100"/>
            </a:p>
          </p:txBody>
        </p:sp>
        <p:sp>
          <p:nvSpPr>
            <p:cNvPr id="123" name="CuadroTexto 4"/>
            <p:cNvSpPr txBox="1"/>
            <p:nvPr/>
          </p:nvSpPr>
          <p:spPr>
            <a:xfrm>
              <a:off x="383021" y="6388789"/>
              <a:ext cx="921344" cy="474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 b="1"/>
                <a:t>USA</a:t>
              </a:r>
              <a:endParaRPr lang="en-US" sz="1400" b="1"/>
            </a:p>
          </p:txBody>
        </p:sp>
        <p:sp>
          <p:nvSpPr>
            <p:cNvPr id="124" name="CuadroTexto 139"/>
            <p:cNvSpPr txBox="1"/>
            <p:nvPr/>
          </p:nvSpPr>
          <p:spPr>
            <a:xfrm>
              <a:off x="10905588" y="6344798"/>
              <a:ext cx="671843" cy="47464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s-MX" sz="1400" b="1">
                  <a:ea typeface="Calibri"/>
                  <a:cs typeface="Calibri"/>
                </a:rPr>
                <a:t>CA</a:t>
              </a:r>
            </a:p>
          </p:txBody>
        </p:sp>
      </p:grpSp>
      <p:sp>
        <p:nvSpPr>
          <p:cNvPr id="127" name="Title 1"/>
          <p:cNvSpPr>
            <a:spLocks noGrp="1"/>
          </p:cNvSpPr>
          <p:nvPr>
            <p:ph type="title" idx="4294967295"/>
          </p:nvPr>
        </p:nvSpPr>
        <p:spPr>
          <a:xfrm>
            <a:off x="603212" y="692414"/>
            <a:ext cx="4296591" cy="889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4900"/>
              <a:t>Product Price Mix</a:t>
            </a:r>
            <a:r>
              <a:rPr lang="en-US" sz="3600"/>
              <a:t> </a:t>
            </a:r>
          </a:p>
        </p:txBody>
      </p:sp>
      <p:sp>
        <p:nvSpPr>
          <p:cNvPr id="128" name="Title 1"/>
          <p:cNvSpPr txBox="1">
            <a:spLocks/>
          </p:cNvSpPr>
          <p:nvPr/>
        </p:nvSpPr>
        <p:spPr>
          <a:xfrm>
            <a:off x="3251361" y="4591397"/>
            <a:ext cx="1141545" cy="8877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/>
              <a:t>53% </a:t>
            </a:r>
          </a:p>
        </p:txBody>
      </p:sp>
      <p:sp>
        <p:nvSpPr>
          <p:cNvPr id="129" name="Title 1"/>
          <p:cNvSpPr txBox="1">
            <a:spLocks/>
          </p:cNvSpPr>
          <p:nvPr/>
        </p:nvSpPr>
        <p:spPr>
          <a:xfrm>
            <a:off x="3270263" y="3120989"/>
            <a:ext cx="1141545" cy="8877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/>
              <a:t>30% </a:t>
            </a:r>
          </a:p>
        </p:txBody>
      </p:sp>
      <p:sp>
        <p:nvSpPr>
          <p:cNvPr id="130" name="Title 1"/>
          <p:cNvSpPr txBox="1">
            <a:spLocks/>
          </p:cNvSpPr>
          <p:nvPr/>
        </p:nvSpPr>
        <p:spPr>
          <a:xfrm>
            <a:off x="3251360" y="1823264"/>
            <a:ext cx="1141545" cy="8877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/>
              <a:t>17% 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1D10DD-4D80-6D99-9B85-0CA21A6008F6}"/>
              </a:ext>
            </a:extLst>
          </p:cNvPr>
          <p:cNvSpPr txBox="1">
            <a:spLocks/>
          </p:cNvSpPr>
          <p:nvPr/>
        </p:nvSpPr>
        <p:spPr>
          <a:xfrm>
            <a:off x="646384" y="4591397"/>
            <a:ext cx="1620010" cy="8877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/>
              <a:t>Good 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FE37475-3723-98D4-2CC5-7DF72437C791}"/>
              </a:ext>
            </a:extLst>
          </p:cNvPr>
          <p:cNvSpPr txBox="1">
            <a:spLocks/>
          </p:cNvSpPr>
          <p:nvPr/>
        </p:nvSpPr>
        <p:spPr>
          <a:xfrm>
            <a:off x="646383" y="1782629"/>
            <a:ext cx="1620010" cy="8877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/>
              <a:t>Best 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855C037-A97C-0F8C-DF77-971FA9B1C68E}"/>
              </a:ext>
            </a:extLst>
          </p:cNvPr>
          <p:cNvSpPr txBox="1">
            <a:spLocks/>
          </p:cNvSpPr>
          <p:nvPr/>
        </p:nvSpPr>
        <p:spPr>
          <a:xfrm>
            <a:off x="646383" y="3093977"/>
            <a:ext cx="1620010" cy="8877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/>
              <a:t>Better </a:t>
            </a:r>
          </a:p>
        </p:txBody>
      </p:sp>
    </p:spTree>
    <p:extLst>
      <p:ext uri="{BB962C8B-B14F-4D97-AF65-F5344CB8AC3E}">
        <p14:creationId xmlns:p14="http://schemas.microsoft.com/office/powerpoint/2010/main" val="726775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CA101FE2-E75C-86CF-33E5-B9ABCC078B51}"/>
              </a:ext>
            </a:extLst>
          </p:cNvPr>
          <p:cNvSpPr/>
          <p:nvPr/>
        </p:nvSpPr>
        <p:spPr>
          <a:xfrm>
            <a:off x="-564231" y="2465589"/>
            <a:ext cx="6930351" cy="35164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21102" y="2042256"/>
            <a:ext cx="5583238" cy="362585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/>
              <a:t>Product Mix</a:t>
            </a:r>
          </a:p>
          <a:p>
            <a:pPr marL="0" indent="0">
              <a:buNone/>
            </a:pPr>
            <a:r>
              <a:rPr lang="en-US">
                <a:cs typeface="Calibri"/>
              </a:rPr>
              <a:t>Theme &amp; Pictures </a:t>
            </a:r>
          </a:p>
          <a:p>
            <a:pPr marL="0" indent="0">
              <a:buNone/>
            </a:pPr>
            <a:r>
              <a:rPr lang="en-US"/>
              <a:t>New Products</a:t>
            </a:r>
            <a:endParaRPr lang="en-US">
              <a:cs typeface="Calibri" panose="020F0502020204030204"/>
            </a:endParaRPr>
          </a:p>
          <a:p>
            <a:pPr marL="0" indent="0">
              <a:buNone/>
            </a:pPr>
            <a:r>
              <a:rPr lang="en-US"/>
              <a:t>Testimonials &amp; Back Cover</a:t>
            </a:r>
          </a:p>
          <a:p>
            <a:pPr marL="0" indent="0">
              <a:buNone/>
            </a:pPr>
            <a:r>
              <a:rPr lang="en-US"/>
              <a:t>Top Sellers</a:t>
            </a:r>
          </a:p>
          <a:p>
            <a:pPr marL="0" indent="0">
              <a:buNone/>
            </a:pPr>
            <a:r>
              <a:rPr lang="en-US"/>
              <a:t>Go To Market Support</a:t>
            </a:r>
            <a:endParaRPr lang="en-US">
              <a:cs typeface="Calibri"/>
            </a:endParaRPr>
          </a:p>
          <a:p>
            <a:pPr marL="0" indent="0">
              <a:buNone/>
            </a:pPr>
            <a:r>
              <a:rPr lang="en-US"/>
              <a:t>Sampling, Out list / New Products </a:t>
            </a:r>
          </a:p>
          <a:p>
            <a:pPr marL="0" indent="0">
              <a:buNone/>
            </a:pPr>
            <a:r>
              <a:rPr lang="en-US"/>
              <a:t>Catalog Prices 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21102" y="677863"/>
            <a:ext cx="10515600" cy="8874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610958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34162" y="417513"/>
            <a:ext cx="10081438" cy="89627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600"/>
              <a:t>Catalog Theme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50715" y="1822133"/>
            <a:ext cx="8212347" cy="50783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We are very excited to open the year 2024 with the theme </a:t>
            </a:r>
            <a:r>
              <a:rPr lang="en-US" b="1"/>
              <a:t>Every Day Amazing</a:t>
            </a:r>
            <a:endParaRPr lang="es-MX" b="1">
              <a:cs typeface="Calibri"/>
            </a:endParaRPr>
          </a:p>
          <a:p>
            <a:endParaRPr lang="en-US"/>
          </a:p>
          <a:p>
            <a:r>
              <a:rPr lang="en-US"/>
              <a:t>Since 1946  is has been truly Every Day amazing with </a:t>
            </a:r>
            <a:r>
              <a:rPr lang="en-US" b="1"/>
              <a:t>Tupperware!</a:t>
            </a:r>
            <a:endParaRPr lang="en-US" b="1">
              <a:cs typeface="Calibri"/>
            </a:endParaRPr>
          </a:p>
          <a:p>
            <a:endParaRPr lang="en-US"/>
          </a:p>
          <a:p>
            <a:r>
              <a:rPr lang="en-US"/>
              <a:t>Every Day Amazing with Tupperware </a:t>
            </a:r>
            <a:endParaRPr lang="en-US">
              <a:ea typeface="Calibri"/>
              <a:cs typeface="Calibri"/>
            </a:endParaRPr>
          </a:p>
          <a:p>
            <a:endParaRPr lang="es-MX"/>
          </a:p>
          <a:p>
            <a:endParaRPr lang="es-MX">
              <a:ea typeface="Calibri" panose="020F0502020204030204"/>
              <a:cs typeface="Calibri" panose="020F0502020204030204"/>
            </a:endParaRPr>
          </a:p>
          <a:p>
            <a:endParaRPr lang="es-MX"/>
          </a:p>
          <a:p>
            <a:endParaRPr lang="es-MX"/>
          </a:p>
          <a:p>
            <a:endParaRPr lang="es-MX"/>
          </a:p>
          <a:p>
            <a:endParaRPr lang="es-MX"/>
          </a:p>
          <a:p>
            <a:endParaRPr lang="es-MX"/>
          </a:p>
          <a:p>
            <a:endParaRPr lang="es-MX"/>
          </a:p>
          <a:p>
            <a:endParaRPr lang="es-MX"/>
          </a:p>
          <a:p>
            <a:r>
              <a:rPr lang="en-US"/>
              <a:t>Every day amazing journey since 1946.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945" y="4336619"/>
            <a:ext cx="2532102" cy="253210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052" y="1983923"/>
            <a:ext cx="2536775" cy="253677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377" y="-38228"/>
            <a:ext cx="4021473" cy="205069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A35CE24-F8FD-9AE7-38BF-7D97E5B6EA4A}"/>
              </a:ext>
            </a:extLst>
          </p:cNvPr>
          <p:cNvSpPr/>
          <p:nvPr/>
        </p:nvSpPr>
        <p:spPr>
          <a:xfrm>
            <a:off x="912628" y="3482161"/>
            <a:ext cx="1532861" cy="1213884"/>
          </a:xfrm>
          <a:prstGeom prst="roundRect">
            <a:avLst/>
          </a:prstGeom>
          <a:solidFill>
            <a:srgbClr val="7FCFD6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000000"/>
                </a:solidFill>
                <a:latin typeface="Calibri"/>
              </a:rPr>
              <a:t>Eating</a:t>
            </a:r>
            <a:r>
              <a:rPr lang="en-US" sz="1600" b="1" baseline="0">
                <a:solidFill>
                  <a:srgbClr val="000000"/>
                </a:solidFill>
                <a:latin typeface="Calibri"/>
              </a:rPr>
              <a:t> healthy</a:t>
            </a:r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109C01E-A40D-F8A4-CAB9-814A38690EA6}"/>
              </a:ext>
            </a:extLst>
          </p:cNvPr>
          <p:cNvSpPr/>
          <p:nvPr/>
        </p:nvSpPr>
        <p:spPr>
          <a:xfrm>
            <a:off x="2312579" y="3987206"/>
            <a:ext cx="1532861" cy="1213884"/>
          </a:xfrm>
          <a:prstGeom prst="roundRect">
            <a:avLst/>
          </a:prstGeom>
          <a:solidFill>
            <a:srgbClr val="DCF3F9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b="1">
                <a:solidFill>
                  <a:srgbClr val="000000"/>
                </a:solidFill>
                <a:latin typeface="Calibri"/>
              </a:rPr>
              <a:t>Reduce single-use containers</a:t>
            </a:r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E0532A1-3334-2688-3BE6-09F4EF3BEAFF}"/>
              </a:ext>
            </a:extLst>
          </p:cNvPr>
          <p:cNvSpPr/>
          <p:nvPr/>
        </p:nvSpPr>
        <p:spPr>
          <a:xfrm>
            <a:off x="3668232" y="3553045"/>
            <a:ext cx="1532861" cy="1213884"/>
          </a:xfrm>
          <a:prstGeom prst="roundRect">
            <a:avLst/>
          </a:prstGeom>
          <a:solidFill>
            <a:srgbClr val="7FCFD6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b="1">
                <a:solidFill>
                  <a:srgbClr val="000000"/>
                </a:solidFill>
                <a:latin typeface="Calibri"/>
              </a:rPr>
              <a:t>Cooking your favorite dishes</a:t>
            </a:r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8E91DF-25AA-48DB-E28F-6699FFAFB7FA}"/>
              </a:ext>
            </a:extLst>
          </p:cNvPr>
          <p:cNvSpPr/>
          <p:nvPr/>
        </p:nvSpPr>
        <p:spPr>
          <a:xfrm>
            <a:off x="4890976" y="4093533"/>
            <a:ext cx="1532861" cy="1213884"/>
          </a:xfrm>
          <a:prstGeom prst="roundRect">
            <a:avLst/>
          </a:prstGeom>
          <a:solidFill>
            <a:srgbClr val="DCF3F9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b="1">
                <a:solidFill>
                  <a:srgbClr val="000000"/>
                </a:solidFill>
                <a:latin typeface="Calibri"/>
              </a:rPr>
              <a:t>Share the table with your family</a:t>
            </a:r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937B549-9309-CF3A-DDA2-024038979EE8}"/>
              </a:ext>
            </a:extLst>
          </p:cNvPr>
          <p:cNvSpPr/>
          <p:nvPr/>
        </p:nvSpPr>
        <p:spPr>
          <a:xfrm>
            <a:off x="6246626" y="3526462"/>
            <a:ext cx="1532861" cy="1213884"/>
          </a:xfrm>
          <a:prstGeom prst="roundRect">
            <a:avLst/>
          </a:prstGeom>
          <a:solidFill>
            <a:srgbClr val="7FCFD6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b="1">
                <a:solidFill>
                  <a:srgbClr val="000000"/>
                </a:solidFill>
                <a:latin typeface="Calibri"/>
              </a:rPr>
              <a:t>Have great products</a:t>
            </a:r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8039505-0C53-AED8-4653-124AE8A3CCDB}"/>
              </a:ext>
            </a:extLst>
          </p:cNvPr>
          <p:cNvSpPr/>
          <p:nvPr/>
        </p:nvSpPr>
        <p:spPr>
          <a:xfrm>
            <a:off x="7504813" y="4164417"/>
            <a:ext cx="1532861" cy="1213884"/>
          </a:xfrm>
          <a:prstGeom prst="roundRect">
            <a:avLst/>
          </a:prstGeom>
          <a:solidFill>
            <a:srgbClr val="DCF3F9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b="1">
                <a:solidFill>
                  <a:srgbClr val="000000"/>
                </a:solidFill>
                <a:latin typeface="Calibri"/>
              </a:rPr>
              <a:t>Have opportunities to grow</a:t>
            </a:r>
            <a:endParaRPr lang="en-US" sz="16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431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1884" y="417513"/>
            <a:ext cx="10063716" cy="8874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Catalog Launch Video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3741647" y="2675129"/>
            <a:ext cx="256318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Let's watch it together!!</a:t>
            </a:r>
          </a:p>
        </p:txBody>
      </p:sp>
    </p:spTree>
    <p:extLst>
      <p:ext uri="{BB962C8B-B14F-4D97-AF65-F5344CB8AC3E}">
        <p14:creationId xmlns:p14="http://schemas.microsoft.com/office/powerpoint/2010/main" val="1773602998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Basic">
  <a:themeElements>
    <a:clrScheme name="TWB PPTs">
      <a:dk1>
        <a:srgbClr val="231F20"/>
      </a:dk1>
      <a:lt1>
        <a:srgbClr val="FFFFFF"/>
      </a:lt1>
      <a:dk2>
        <a:srgbClr val="808080"/>
      </a:dk2>
      <a:lt2>
        <a:srgbClr val="E7E6E6"/>
      </a:lt2>
      <a:accent1>
        <a:srgbClr val="FF7000"/>
      </a:accent1>
      <a:accent2>
        <a:srgbClr val="1EB5DA"/>
      </a:accent2>
      <a:accent3>
        <a:srgbClr val="FC5474"/>
      </a:accent3>
      <a:accent4>
        <a:srgbClr val="096B65"/>
      </a:accent4>
      <a:accent5>
        <a:srgbClr val="E30385"/>
      </a:accent5>
      <a:accent6>
        <a:srgbClr val="36C73C"/>
      </a:accent6>
      <a:hlink>
        <a:srgbClr val="09B3AE"/>
      </a:hlink>
      <a:folHlink>
        <a:srgbClr val="AD1896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W Presentation Template [Read-Only]" id="{90975125-BF9B-46BF-80AA-FC56B9B1B6EB}" vid="{2D9E70A0-4FC6-4E0A-A060-C480F63E1DB4}"/>
    </a:ext>
  </a:extLst>
</a:theme>
</file>

<file path=ppt/theme/theme1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TWB PPTs">
      <a:dk1>
        <a:srgbClr val="231F20"/>
      </a:dk1>
      <a:lt1>
        <a:srgbClr val="FFFFFF"/>
      </a:lt1>
      <a:dk2>
        <a:srgbClr val="808080"/>
      </a:dk2>
      <a:lt2>
        <a:srgbClr val="E7E6E6"/>
      </a:lt2>
      <a:accent1>
        <a:srgbClr val="FF7000"/>
      </a:accent1>
      <a:accent2>
        <a:srgbClr val="1EB5DA"/>
      </a:accent2>
      <a:accent3>
        <a:srgbClr val="FC5474"/>
      </a:accent3>
      <a:accent4>
        <a:srgbClr val="096B65"/>
      </a:accent4>
      <a:accent5>
        <a:srgbClr val="E30385"/>
      </a:accent5>
      <a:accent6>
        <a:srgbClr val="36C73C"/>
      </a:accent6>
      <a:hlink>
        <a:srgbClr val="09B3AE"/>
      </a:hlink>
      <a:folHlink>
        <a:srgbClr val="AD1896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21DDBCDB-7637-3447-B295-A0F9C26A3B45}" vid="{94A304E6-EDE0-D844-93EF-EFD42051F733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4_Basic">
  <a:themeElements>
    <a:clrScheme name="TWB PPTs">
      <a:dk1>
        <a:srgbClr val="231F20"/>
      </a:dk1>
      <a:lt1>
        <a:srgbClr val="FFFFFF"/>
      </a:lt1>
      <a:dk2>
        <a:srgbClr val="808080"/>
      </a:dk2>
      <a:lt2>
        <a:srgbClr val="E7E6E6"/>
      </a:lt2>
      <a:accent1>
        <a:srgbClr val="FF7000"/>
      </a:accent1>
      <a:accent2>
        <a:srgbClr val="1EB5DA"/>
      </a:accent2>
      <a:accent3>
        <a:srgbClr val="FC5474"/>
      </a:accent3>
      <a:accent4>
        <a:srgbClr val="096B65"/>
      </a:accent4>
      <a:accent5>
        <a:srgbClr val="E30385"/>
      </a:accent5>
      <a:accent6>
        <a:srgbClr val="36C73C"/>
      </a:accent6>
      <a:hlink>
        <a:srgbClr val="09B3AE"/>
      </a:hlink>
      <a:folHlink>
        <a:srgbClr val="AD1896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21DDBCDB-7637-3447-B295-A0F9C26A3B45}" vid="{0BECB82D-BC6C-FC4B-B031-9C438FA26D03}"/>
    </a:ext>
  </a:extLst>
</a:theme>
</file>

<file path=ppt/theme/theme8.xml><?xml version="1.0" encoding="utf-8"?>
<a:theme xmlns:a="http://schemas.openxmlformats.org/drawingml/2006/main" name="Basic">
  <a:themeElements>
    <a:clrScheme name="TWB PPTs">
      <a:dk1>
        <a:srgbClr val="231F20"/>
      </a:dk1>
      <a:lt1>
        <a:srgbClr val="FFFFFF"/>
      </a:lt1>
      <a:dk2>
        <a:srgbClr val="808080"/>
      </a:dk2>
      <a:lt2>
        <a:srgbClr val="E7E6E6"/>
      </a:lt2>
      <a:accent1>
        <a:srgbClr val="FF7000"/>
      </a:accent1>
      <a:accent2>
        <a:srgbClr val="1EB5DA"/>
      </a:accent2>
      <a:accent3>
        <a:srgbClr val="FC5474"/>
      </a:accent3>
      <a:accent4>
        <a:srgbClr val="096B65"/>
      </a:accent4>
      <a:accent5>
        <a:srgbClr val="E30385"/>
      </a:accent5>
      <a:accent6>
        <a:srgbClr val="36C73C"/>
      </a:accent6>
      <a:hlink>
        <a:srgbClr val="09B3AE"/>
      </a:hlink>
      <a:folHlink>
        <a:srgbClr val="AD1896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21DDBCDB-7637-3447-B295-A0F9C26A3B45}" vid="{0BECB82D-BC6C-FC4B-B031-9C438FA26D03}"/>
    </a:ext>
  </a:extLst>
</a:theme>
</file>

<file path=ppt/theme/theme9.xml><?xml version="1.0" encoding="utf-8"?>
<a:theme xmlns:a="http://schemas.openxmlformats.org/drawingml/2006/main" name="11_Basic">
  <a:themeElements>
    <a:clrScheme name="TWB PPTs">
      <a:dk1>
        <a:srgbClr val="231F20"/>
      </a:dk1>
      <a:lt1>
        <a:srgbClr val="FFFFFF"/>
      </a:lt1>
      <a:dk2>
        <a:srgbClr val="808080"/>
      </a:dk2>
      <a:lt2>
        <a:srgbClr val="E7E6E6"/>
      </a:lt2>
      <a:accent1>
        <a:srgbClr val="FF7000"/>
      </a:accent1>
      <a:accent2>
        <a:srgbClr val="1EB5DA"/>
      </a:accent2>
      <a:accent3>
        <a:srgbClr val="FC5474"/>
      </a:accent3>
      <a:accent4>
        <a:srgbClr val="096B65"/>
      </a:accent4>
      <a:accent5>
        <a:srgbClr val="E30385"/>
      </a:accent5>
      <a:accent6>
        <a:srgbClr val="36C73C"/>
      </a:accent6>
      <a:hlink>
        <a:srgbClr val="09B3AE"/>
      </a:hlink>
      <a:folHlink>
        <a:srgbClr val="AD1896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21DDBCDB-7637-3447-B295-A0F9C26A3B45}" vid="{0BECB82D-BC6C-FC4B-B031-9C438FA26D0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409C322E08BD45BD8082736A296248" ma:contentTypeVersion="17" ma:contentTypeDescription="Create a new document." ma:contentTypeScope="" ma:versionID="9cfcce0627eef6cb4b26a9a8cfe1f7dc">
  <xsd:schema xmlns:xsd="http://www.w3.org/2001/XMLSchema" xmlns:xs="http://www.w3.org/2001/XMLSchema" xmlns:p="http://schemas.microsoft.com/office/2006/metadata/properties" xmlns:ns3="9064d01e-2561-4445-9ad4-a9a8ef2157d0" xmlns:ns4="078dc1c1-6192-4bcd-8d2a-c1e3d727d4e9" targetNamespace="http://schemas.microsoft.com/office/2006/metadata/properties" ma:root="true" ma:fieldsID="a82a5fa6dc7b0d9e2b25ce9517f6b14d" ns3:_="" ns4:_="">
    <xsd:import namespace="9064d01e-2561-4445-9ad4-a9a8ef2157d0"/>
    <xsd:import namespace="078dc1c1-6192-4bcd-8d2a-c1e3d727d4e9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64d01e-2561-4445-9ad4-a9a8ef2157d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8dc1c1-6192-4bcd-8d2a-c1e3d727d4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064d01e-2561-4445-9ad4-a9a8ef2157d0">
      <UserInfo>
        <DisplayName>US&amp;CA Marketing Members</DisplayName>
        <AccountId>8</AccountId>
        <AccountType/>
      </UserInfo>
    </SharedWithUsers>
    <_activity xmlns="078dc1c1-6192-4bcd-8d2a-c1e3d727d4e9" xsi:nil="true"/>
  </documentManagement>
</p:properties>
</file>

<file path=customXml/itemProps1.xml><?xml version="1.0" encoding="utf-8"?>
<ds:datastoreItem xmlns:ds="http://schemas.openxmlformats.org/officeDocument/2006/customXml" ds:itemID="{C5CDD3B4-91BA-4B26-A66C-2F1F232CD9D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6063CF8-EE8F-49E0-AFFD-4A1BA66426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064d01e-2561-4445-9ad4-a9a8ef2157d0"/>
    <ds:schemaRef ds:uri="078dc1c1-6192-4bcd-8d2a-c1e3d727d4e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BFDA4A4-9D18-48C8-90C0-C191A3D4A772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9064d01e-2561-4445-9ad4-a9a8ef2157d0"/>
    <ds:schemaRef ds:uri="078dc1c1-6192-4bcd-8d2a-c1e3d727d4e9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333</TotalTime>
  <Words>1679</Words>
  <Application>Microsoft Office PowerPoint</Application>
  <PresentationFormat>Widescreen</PresentationFormat>
  <Paragraphs>478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55</vt:i4>
      </vt:variant>
    </vt:vector>
  </HeadingPairs>
  <TitlesOfParts>
    <vt:vector size="73" baseType="lpstr">
      <vt:lpstr>Arial</vt:lpstr>
      <vt:lpstr>Calibri</vt:lpstr>
      <vt:lpstr>Calibri Light</vt:lpstr>
      <vt:lpstr>Century Gothic</vt:lpstr>
      <vt:lpstr>Courier New</vt:lpstr>
      <vt:lpstr>Open Sans</vt:lpstr>
      <vt:lpstr>1_Custom Design</vt:lpstr>
      <vt:lpstr>2_Custom Design</vt:lpstr>
      <vt:lpstr>3_Custom Design</vt:lpstr>
      <vt:lpstr>4_Custom Design</vt:lpstr>
      <vt:lpstr>Thème Office</vt:lpstr>
      <vt:lpstr>2_Office Theme</vt:lpstr>
      <vt:lpstr>14_Basic</vt:lpstr>
      <vt:lpstr>Basic</vt:lpstr>
      <vt:lpstr>11_Basic</vt:lpstr>
      <vt:lpstr>Basic</vt:lpstr>
      <vt:lpstr>3_Office Theme</vt:lpstr>
      <vt:lpstr>Custom Design</vt:lpstr>
      <vt:lpstr>Welcome  to the launch of   Spring Catalog 2024 </vt:lpstr>
      <vt:lpstr>PowerPoint Presentation</vt:lpstr>
      <vt:lpstr>PowerPoint Presentation</vt:lpstr>
      <vt:lpstr>Spring Catalog : dates</vt:lpstr>
      <vt:lpstr>Agenda</vt:lpstr>
      <vt:lpstr>Product Price Mix </vt:lpstr>
      <vt:lpstr>Agenda</vt:lpstr>
      <vt:lpstr>Catalog Theme</vt:lpstr>
      <vt:lpstr>Catalog Launch Video</vt:lpstr>
      <vt:lpstr>New Picture style   </vt:lpstr>
      <vt:lpstr>PowerPoint Presentation</vt:lpstr>
      <vt:lpstr>Agenda</vt:lpstr>
      <vt:lpstr>PowerPoint Presentation</vt:lpstr>
      <vt:lpstr>PowerPoint Presentation</vt:lpstr>
      <vt:lpstr>Ultra Clear Squares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Silicone Baking Forms</vt:lpstr>
      <vt:lpstr>PowerPoint Presentation</vt:lpstr>
      <vt:lpstr>PowerPoint Presentation</vt:lpstr>
      <vt:lpstr>Clearly Elegant Dispensers</vt:lpstr>
      <vt:lpstr>PowerPoint Presentation</vt:lpstr>
      <vt:lpstr>PowerPoint Presentation</vt:lpstr>
      <vt:lpstr>Agenda</vt:lpstr>
      <vt:lpstr>PowerPoint Presentation</vt:lpstr>
      <vt:lpstr>PowerPoint Presentation</vt:lpstr>
      <vt:lpstr>PowerPoint Presentation</vt:lpstr>
      <vt:lpstr>PowerPoint Presentation</vt:lpstr>
      <vt:lpstr>Agenda</vt:lpstr>
      <vt:lpstr>Top Sellers</vt:lpstr>
      <vt:lpstr>Agenda</vt:lpstr>
      <vt:lpstr>Catalog Design Awards</vt:lpstr>
      <vt:lpstr>Catalog QR Codes</vt:lpstr>
      <vt:lpstr>Marketing Support</vt:lpstr>
      <vt:lpstr>Agenda</vt:lpstr>
      <vt:lpstr>Sampling</vt:lpstr>
      <vt:lpstr>Out List</vt:lpstr>
      <vt:lpstr>PowerPoint Presentation</vt:lpstr>
      <vt:lpstr>PowerPoint Presentation</vt:lpstr>
      <vt:lpstr>New Products  &amp;  New Colors</vt:lpstr>
      <vt:lpstr>PowerPoint Presentation</vt:lpstr>
      <vt:lpstr>Agenda</vt:lpstr>
      <vt:lpstr>Catalog Prices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Kelley Lightfoot</cp:lastModifiedBy>
  <cp:revision>31</cp:revision>
  <dcterms:created xsi:type="dcterms:W3CDTF">2023-01-05T20:43:57Z</dcterms:created>
  <dcterms:modified xsi:type="dcterms:W3CDTF">2023-12-09T15:46:04Z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0x0101002C409C322E08BD45BD8082736A296248</vt:lpwstr>
  </property>
  <property fmtid="{D5CDD505-2E9C-101B-9397-08002B2CF9AE}" pid="3" name="MediaServiceImageTags">
    <vt:lpwstr/>
  </property>
</Properties>
</file>